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8" r:id="rId6"/>
    <p:sldId id="260" r:id="rId7"/>
    <p:sldId id="281" r:id="rId8"/>
    <p:sldId id="269" r:id="rId9"/>
    <p:sldId id="261" r:id="rId10"/>
    <p:sldId id="263" r:id="rId11"/>
    <p:sldId id="284" r:id="rId12"/>
    <p:sldId id="286" r:id="rId13"/>
    <p:sldId id="285" r:id="rId14"/>
    <p:sldId id="282" r:id="rId15"/>
    <p:sldId id="283" r:id="rId16"/>
    <p:sldId id="280" r:id="rId17"/>
    <p:sldId id="271" r:id="rId18"/>
    <p:sldId id="287" r:id="rId19"/>
    <p:sldId id="288" r:id="rId20"/>
    <p:sldId id="289" r:id="rId21"/>
    <p:sldId id="272" r:id="rId22"/>
    <p:sldId id="273" r:id="rId23"/>
    <p:sldId id="274" r:id="rId24"/>
    <p:sldId id="290" r:id="rId25"/>
    <p:sldId id="292" r:id="rId26"/>
    <p:sldId id="293" r:id="rId27"/>
  </p:sldIdLst>
  <p:sldSz cx="9144000" cy="5143500" type="screen16x9"/>
  <p:notesSz cx="6858000" cy="9144000"/>
  <p:embeddedFontLst>
    <p:embeddedFont>
      <p:font typeface="Calistoga" panose="020B0604020202020204" charset="0"/>
      <p:regular r:id="rId29"/>
    </p:embeddedFont>
    <p:embeddedFont>
      <p:font typeface="Fira Sans Condensed Medium" panose="020B0603050000020004" pitchFamily="3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Voces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NtusZ2qKWrl0Vhul2AL3JLMJq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909727-FC37-4C18-AA6B-47E953A7F32C}">
  <a:tblStyle styleId="{4C909727-FC37-4C18-AA6B-47E953A7F32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559"/>
  </p:normalViewPr>
  <p:slideViewPr>
    <p:cSldViewPr snapToGrid="0" snapToObjects="1">
      <p:cViewPr varScale="1">
        <p:scale>
          <a:sx n="107" d="100"/>
          <a:sy n="107" d="100"/>
        </p:scale>
        <p:origin x="86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200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085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50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5" name="Google Shape;9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321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996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633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534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22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08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5" name="Google Shape;9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9" name="Google Shape;95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5" name="Google Shape;9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844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458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460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3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9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/>
          <p:nvPr/>
        </p:nvSpPr>
        <p:spPr>
          <a:xfrm>
            <a:off x="1895986" y="4021295"/>
            <a:ext cx="7282212" cy="156332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7"/>
          <p:cNvSpPr/>
          <p:nvPr/>
        </p:nvSpPr>
        <p:spPr>
          <a:xfrm rot="-5216394">
            <a:off x="7760494" y="3184712"/>
            <a:ext cx="1854010" cy="93263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>
            <a:spLocks noGrp="1"/>
          </p:cNvSpPr>
          <p:nvPr>
            <p:ph type="ctrTitle"/>
          </p:nvPr>
        </p:nvSpPr>
        <p:spPr>
          <a:xfrm>
            <a:off x="1897050" y="1201948"/>
            <a:ext cx="53499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subTitle" idx="1"/>
          </p:nvPr>
        </p:nvSpPr>
        <p:spPr>
          <a:xfrm>
            <a:off x="2101800" y="3331550"/>
            <a:ext cx="494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5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7"/>
          <p:cNvSpPr/>
          <p:nvPr/>
        </p:nvSpPr>
        <p:spPr>
          <a:xfrm rot="1261409">
            <a:off x="-215992" y="3242195"/>
            <a:ext cx="3158359" cy="1823059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7"/>
          <p:cNvSpPr/>
          <p:nvPr/>
        </p:nvSpPr>
        <p:spPr>
          <a:xfrm rot="-3113637" flipH="1">
            <a:off x="-437435" y="-125999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27"/>
          <p:cNvGrpSpPr/>
          <p:nvPr/>
        </p:nvGrpSpPr>
        <p:grpSpPr>
          <a:xfrm flipH="1">
            <a:off x="1407484" y="24649"/>
            <a:ext cx="1386501" cy="673099"/>
            <a:chOff x="6262493" y="240299"/>
            <a:chExt cx="1386501" cy="673099"/>
          </a:xfrm>
        </p:grpSpPr>
        <p:sp>
          <p:nvSpPr>
            <p:cNvPr id="16" name="Google Shape;16;p27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7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7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7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7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7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7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27"/>
          <p:cNvSpPr/>
          <p:nvPr/>
        </p:nvSpPr>
        <p:spPr>
          <a:xfrm flipH="1">
            <a:off x="-104526" y="-63248"/>
            <a:ext cx="1441024" cy="328543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7"/>
          <p:cNvSpPr/>
          <p:nvPr/>
        </p:nvSpPr>
        <p:spPr>
          <a:xfrm rot="6741749">
            <a:off x="7918060" y="96680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7"/>
          <p:cNvSpPr/>
          <p:nvPr/>
        </p:nvSpPr>
        <p:spPr>
          <a:xfrm>
            <a:off x="-1654375" y="1486672"/>
            <a:ext cx="2413200" cy="241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7"/>
          <p:cNvGrpSpPr/>
          <p:nvPr/>
        </p:nvGrpSpPr>
        <p:grpSpPr>
          <a:xfrm>
            <a:off x="1208850" y="3315150"/>
            <a:ext cx="1015988" cy="1055050"/>
            <a:chOff x="1208850" y="3315150"/>
            <a:chExt cx="1015988" cy="1055050"/>
          </a:xfrm>
        </p:grpSpPr>
        <p:sp>
          <p:nvSpPr>
            <p:cNvPr id="32" name="Google Shape;32;p27"/>
            <p:cNvSpPr/>
            <p:nvPr/>
          </p:nvSpPr>
          <p:spPr>
            <a:xfrm>
              <a:off x="1878411" y="3315150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7"/>
            <p:cNvSpPr/>
            <p:nvPr/>
          </p:nvSpPr>
          <p:spPr>
            <a:xfrm>
              <a:off x="1881959" y="3554139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7"/>
            <p:cNvSpPr/>
            <p:nvPr/>
          </p:nvSpPr>
          <p:spPr>
            <a:xfrm>
              <a:off x="1653466" y="3392480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7"/>
            <p:cNvSpPr/>
            <p:nvPr/>
          </p:nvSpPr>
          <p:spPr>
            <a:xfrm>
              <a:off x="1621824" y="3791833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7"/>
            <p:cNvSpPr/>
            <p:nvPr/>
          </p:nvSpPr>
          <p:spPr>
            <a:xfrm>
              <a:off x="1423248" y="3652563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7"/>
            <p:cNvSpPr/>
            <p:nvPr/>
          </p:nvSpPr>
          <p:spPr>
            <a:xfrm>
              <a:off x="1447842" y="3851185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7"/>
            <p:cNvSpPr/>
            <p:nvPr/>
          </p:nvSpPr>
          <p:spPr>
            <a:xfrm>
              <a:off x="1208850" y="4042712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7"/>
            <p:cNvSpPr/>
            <p:nvPr/>
          </p:nvSpPr>
          <p:spPr>
            <a:xfrm>
              <a:off x="2154463" y="3607402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7"/>
            <p:cNvSpPr/>
            <p:nvPr/>
          </p:nvSpPr>
          <p:spPr>
            <a:xfrm>
              <a:off x="1947113" y="3820071"/>
              <a:ext cx="63281" cy="6424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7"/>
            <p:cNvSpPr/>
            <p:nvPr/>
          </p:nvSpPr>
          <p:spPr>
            <a:xfrm>
              <a:off x="2158010" y="3846391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7"/>
            <p:cNvSpPr/>
            <p:nvPr/>
          </p:nvSpPr>
          <p:spPr>
            <a:xfrm>
              <a:off x="1929518" y="3684732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7"/>
            <p:cNvSpPr/>
            <p:nvPr/>
          </p:nvSpPr>
          <p:spPr>
            <a:xfrm>
              <a:off x="1897876" y="4084085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7"/>
            <p:cNvSpPr/>
            <p:nvPr/>
          </p:nvSpPr>
          <p:spPr>
            <a:xfrm>
              <a:off x="1699299" y="3944815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7"/>
            <p:cNvSpPr/>
            <p:nvPr/>
          </p:nvSpPr>
          <p:spPr>
            <a:xfrm>
              <a:off x="1723893" y="4143437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7"/>
            <p:cNvSpPr/>
            <p:nvPr/>
          </p:nvSpPr>
          <p:spPr>
            <a:xfrm>
              <a:off x="1484901" y="4334964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7"/>
          <p:cNvSpPr/>
          <p:nvPr/>
        </p:nvSpPr>
        <p:spPr>
          <a:xfrm rot="-168174">
            <a:off x="4363558" y="-6916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27"/>
          <p:cNvGrpSpPr/>
          <p:nvPr/>
        </p:nvGrpSpPr>
        <p:grpSpPr>
          <a:xfrm rot="-2005385">
            <a:off x="7522888" y="205445"/>
            <a:ext cx="647404" cy="667403"/>
            <a:chOff x="8430750" y="977888"/>
            <a:chExt cx="647424" cy="667424"/>
          </a:xfrm>
        </p:grpSpPr>
        <p:sp>
          <p:nvSpPr>
            <p:cNvPr id="49" name="Google Shape;49;p27"/>
            <p:cNvSpPr/>
            <p:nvPr/>
          </p:nvSpPr>
          <p:spPr>
            <a:xfrm>
              <a:off x="9016595" y="977888"/>
              <a:ext cx="52350" cy="41570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8835170" y="1163966"/>
              <a:ext cx="55371" cy="5621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9019699" y="1186995"/>
              <a:ext cx="58475" cy="49288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8819775" y="1045549"/>
              <a:ext cx="52350" cy="38466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7"/>
            <p:cNvSpPr/>
            <p:nvPr/>
          </p:nvSpPr>
          <p:spPr>
            <a:xfrm>
              <a:off x="8792090" y="1394971"/>
              <a:ext cx="59146" cy="39640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7"/>
            <p:cNvSpPr/>
            <p:nvPr/>
          </p:nvSpPr>
          <p:spPr>
            <a:xfrm>
              <a:off x="8618341" y="1273113"/>
              <a:ext cx="46184" cy="35404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7"/>
            <p:cNvSpPr/>
            <p:nvPr/>
          </p:nvSpPr>
          <p:spPr>
            <a:xfrm>
              <a:off x="8639861" y="1446901"/>
              <a:ext cx="3104" cy="4656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7"/>
            <p:cNvSpPr/>
            <p:nvPr/>
          </p:nvSpPr>
          <p:spPr>
            <a:xfrm>
              <a:off x="8430750" y="1614481"/>
              <a:ext cx="36914" cy="30831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27"/>
          <p:cNvGrpSpPr/>
          <p:nvPr/>
        </p:nvGrpSpPr>
        <p:grpSpPr>
          <a:xfrm rot="7165379">
            <a:off x="4023606" y="-222934"/>
            <a:ext cx="745446" cy="1353354"/>
            <a:chOff x="4614150" y="3299838"/>
            <a:chExt cx="745375" cy="1353225"/>
          </a:xfrm>
        </p:grpSpPr>
        <p:sp>
          <p:nvSpPr>
            <p:cNvPr id="58" name="Google Shape;58;p27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7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7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7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7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7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7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>
            <a:spLocks noGrp="1"/>
          </p:cNvSpPr>
          <p:nvPr>
            <p:ph type="ctrTitle"/>
          </p:nvPr>
        </p:nvSpPr>
        <p:spPr>
          <a:xfrm>
            <a:off x="713250" y="306765"/>
            <a:ext cx="7717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39"/>
          <p:cNvSpPr/>
          <p:nvPr/>
        </p:nvSpPr>
        <p:spPr>
          <a:xfrm>
            <a:off x="6413194" y="-104125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9"/>
          <p:cNvSpPr/>
          <p:nvPr/>
        </p:nvSpPr>
        <p:spPr>
          <a:xfrm>
            <a:off x="6025425" y="-23750"/>
            <a:ext cx="1134575" cy="282421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7645400" y="3322538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9"/>
          <p:cNvSpPr/>
          <p:nvPr/>
        </p:nvSpPr>
        <p:spPr>
          <a:xfrm rot="5400000">
            <a:off x="7317825" y="3347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" name="Google Shape;521;p39"/>
          <p:cNvGrpSpPr/>
          <p:nvPr/>
        </p:nvGrpSpPr>
        <p:grpSpPr>
          <a:xfrm>
            <a:off x="8379850" y="2829898"/>
            <a:ext cx="696291" cy="1016185"/>
            <a:chOff x="8379850" y="2829898"/>
            <a:chExt cx="696291" cy="1016185"/>
          </a:xfrm>
        </p:grpSpPr>
        <p:sp>
          <p:nvSpPr>
            <p:cNvPr id="522" name="Google Shape;522;p39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9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9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39"/>
          <p:cNvSpPr/>
          <p:nvPr/>
        </p:nvSpPr>
        <p:spPr>
          <a:xfrm rot="-7398424">
            <a:off x="-556905" y="3363515"/>
            <a:ext cx="2126999" cy="169712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9"/>
          <p:cNvSpPr/>
          <p:nvPr/>
        </p:nvSpPr>
        <p:spPr>
          <a:xfrm rot="-2104647">
            <a:off x="128253" y="2914046"/>
            <a:ext cx="1169934" cy="588517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p39"/>
          <p:cNvGrpSpPr/>
          <p:nvPr/>
        </p:nvGrpSpPr>
        <p:grpSpPr>
          <a:xfrm>
            <a:off x="488725" y="4431468"/>
            <a:ext cx="535974" cy="552531"/>
            <a:chOff x="488725" y="4431468"/>
            <a:chExt cx="535974" cy="552531"/>
          </a:xfrm>
        </p:grpSpPr>
        <p:sp>
          <p:nvSpPr>
            <p:cNvPr id="534" name="Google Shape;534;p39"/>
            <p:cNvSpPr/>
            <p:nvPr/>
          </p:nvSpPr>
          <p:spPr>
            <a:xfrm>
              <a:off x="973722" y="4431468"/>
              <a:ext cx="43337" cy="34412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823528" y="4585515"/>
              <a:ext cx="45837" cy="46532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976292" y="4604580"/>
              <a:ext cx="48407" cy="40802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810783" y="4487482"/>
              <a:ext cx="43337" cy="31843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787863" y="4776753"/>
              <a:ext cx="48962" cy="32815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644024" y="4675873"/>
              <a:ext cx="38232" cy="29308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661839" y="4819744"/>
              <a:ext cx="2570" cy="3854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88725" y="4958476"/>
              <a:ext cx="30558" cy="25523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39"/>
          <p:cNvGrpSpPr/>
          <p:nvPr/>
        </p:nvGrpSpPr>
        <p:grpSpPr>
          <a:xfrm rot="5890140">
            <a:off x="8190997" y="101788"/>
            <a:ext cx="1168937" cy="1387490"/>
            <a:chOff x="2637050" y="-802968"/>
            <a:chExt cx="1168882" cy="1387425"/>
          </a:xfrm>
        </p:grpSpPr>
        <p:sp>
          <p:nvSpPr>
            <p:cNvPr id="543" name="Google Shape;543;p39"/>
            <p:cNvSpPr/>
            <p:nvPr/>
          </p:nvSpPr>
          <p:spPr>
            <a:xfrm rot="-9227313">
              <a:off x="3134859" y="-785890"/>
              <a:ext cx="392388" cy="1353270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9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9"/>
            <p:cNvSpPr/>
            <p:nvPr/>
          </p:nvSpPr>
          <p:spPr>
            <a:xfrm rot="-9227313">
              <a:off x="3097643" y="-355902"/>
              <a:ext cx="221832" cy="150505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rot="-9227313">
              <a:off x="3247238" y="-381001"/>
              <a:ext cx="94178" cy="404488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 rot="-9227313">
              <a:off x="3191264" y="-478355"/>
              <a:ext cx="278784" cy="19110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 rot="-9227313">
              <a:off x="2729363" y="-339489"/>
              <a:ext cx="410039" cy="51346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"/>
          <p:cNvSpPr txBox="1">
            <a:spLocks noGrp="1"/>
          </p:cNvSpPr>
          <p:nvPr>
            <p:ph type="ctrTitle"/>
          </p:nvPr>
        </p:nvSpPr>
        <p:spPr>
          <a:xfrm>
            <a:off x="713250" y="306765"/>
            <a:ext cx="7717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8529915" y="354553"/>
            <a:ext cx="647437" cy="464111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" name="Google Shape;553;p40"/>
          <p:cNvGrpSpPr/>
          <p:nvPr/>
        </p:nvGrpSpPr>
        <p:grpSpPr>
          <a:xfrm>
            <a:off x="8330025" y="93888"/>
            <a:ext cx="703175" cy="694699"/>
            <a:chOff x="8330025" y="93888"/>
            <a:chExt cx="703175" cy="694699"/>
          </a:xfrm>
        </p:grpSpPr>
        <p:sp>
          <p:nvSpPr>
            <p:cNvPr id="554" name="Google Shape;554;p40"/>
            <p:cNvSpPr/>
            <p:nvPr/>
          </p:nvSpPr>
          <p:spPr>
            <a:xfrm>
              <a:off x="8771995" y="93888"/>
              <a:ext cx="21252" cy="15436"/>
            </a:xfrm>
            <a:custGeom>
              <a:avLst/>
              <a:gdLst/>
              <a:ahLst/>
              <a:cxnLst/>
              <a:rect l="l" t="t" r="r" b="b"/>
              <a:pathLst>
                <a:path w="698" h="507" extrusionOk="0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8740756" y="189216"/>
              <a:ext cx="29047" cy="22347"/>
            </a:xfrm>
            <a:custGeom>
              <a:avLst/>
              <a:gdLst/>
              <a:ahLst/>
              <a:cxnLst/>
              <a:rect l="l" t="t" r="r" b="b"/>
              <a:pathLst>
                <a:path w="954" h="734" extrusionOk="0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8846773" y="144551"/>
              <a:ext cx="31300" cy="26822"/>
            </a:xfrm>
            <a:custGeom>
              <a:avLst/>
              <a:gdLst/>
              <a:ahLst/>
              <a:cxnLst/>
              <a:rect l="l" t="t" r="r" b="b"/>
              <a:pathLst>
                <a:path w="1028" h="881" extrusionOk="0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8837852" y="413821"/>
              <a:ext cx="40221" cy="37691"/>
            </a:xfrm>
            <a:custGeom>
              <a:avLst/>
              <a:gdLst/>
              <a:ahLst/>
              <a:cxnLst/>
              <a:rect l="l" t="t" r="r" b="b"/>
              <a:pathLst>
                <a:path w="1321" h="1238" extrusionOk="0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8927153" y="386753"/>
              <a:ext cx="43540" cy="42867"/>
            </a:xfrm>
            <a:custGeom>
              <a:avLst/>
              <a:gdLst/>
              <a:ahLst/>
              <a:cxnLst/>
              <a:rect l="l" t="t" r="r" b="b"/>
              <a:pathLst>
                <a:path w="1430" h="1408" extrusionOk="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8841201" y="310850"/>
              <a:ext cx="23475" cy="31297"/>
            </a:xfrm>
            <a:custGeom>
              <a:avLst/>
              <a:gdLst/>
              <a:ahLst/>
              <a:cxnLst/>
              <a:rect l="l" t="t" r="r" b="b"/>
              <a:pathLst>
                <a:path w="771" h="1028" extrusionOk="0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8912204" y="517217"/>
              <a:ext cx="36172" cy="21494"/>
            </a:xfrm>
            <a:custGeom>
              <a:avLst/>
              <a:gdLst/>
              <a:ahLst/>
              <a:cxnLst/>
              <a:rect l="l" t="t" r="r" b="b"/>
              <a:pathLst>
                <a:path w="1188" h="706" extrusionOk="0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8986312" y="652400"/>
              <a:ext cx="13427" cy="13426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220" y="0"/>
                  </a:moveTo>
                  <a:cubicBezTo>
                    <a:pt x="0" y="74"/>
                    <a:pt x="0" y="367"/>
                    <a:pt x="220" y="440"/>
                  </a:cubicBezTo>
                  <a:cubicBezTo>
                    <a:pt x="440" y="367"/>
                    <a:pt x="440" y="74"/>
                    <a:pt x="220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9018677" y="775161"/>
              <a:ext cx="14523" cy="13426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257" y="1"/>
                  </a:moveTo>
                  <a:cubicBezTo>
                    <a:pt x="0" y="37"/>
                    <a:pt x="0" y="404"/>
                    <a:pt x="257" y="440"/>
                  </a:cubicBezTo>
                  <a:cubicBezTo>
                    <a:pt x="477" y="404"/>
                    <a:pt x="477" y="37"/>
                    <a:pt x="257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8633613" y="364436"/>
              <a:ext cx="37968" cy="30171"/>
            </a:xfrm>
            <a:custGeom>
              <a:avLst/>
              <a:gdLst/>
              <a:ahLst/>
              <a:cxnLst/>
              <a:rect l="l" t="t" r="r" b="b"/>
              <a:pathLst>
                <a:path w="1247" h="991" extrusionOk="0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8537613" y="239422"/>
              <a:ext cx="25698" cy="189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8330025" y="118884"/>
              <a:ext cx="14523" cy="13426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220" y="1"/>
                  </a:moveTo>
                  <a:cubicBezTo>
                    <a:pt x="0" y="74"/>
                    <a:pt x="0" y="367"/>
                    <a:pt x="220" y="441"/>
                  </a:cubicBezTo>
                  <a:cubicBezTo>
                    <a:pt x="477" y="367"/>
                    <a:pt x="477" y="74"/>
                    <a:pt x="220" y="1"/>
                  </a:cubicBezTo>
                  <a:close/>
                </a:path>
              </a:pathLst>
            </a:custGeom>
            <a:solidFill>
              <a:srgbClr val="647766"/>
            </a:solidFill>
            <a:ln w="9525" cap="flat" cmpd="sng">
              <a:solidFill>
                <a:srgbClr val="6477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40"/>
          <p:cNvGrpSpPr/>
          <p:nvPr/>
        </p:nvGrpSpPr>
        <p:grpSpPr>
          <a:xfrm>
            <a:off x="8430750" y="977888"/>
            <a:ext cx="647424" cy="667424"/>
            <a:chOff x="8430750" y="977888"/>
            <a:chExt cx="647424" cy="667424"/>
          </a:xfrm>
        </p:grpSpPr>
        <p:sp>
          <p:nvSpPr>
            <p:cNvPr id="567" name="Google Shape;567;p40"/>
            <p:cNvSpPr/>
            <p:nvPr/>
          </p:nvSpPr>
          <p:spPr>
            <a:xfrm>
              <a:off x="9016595" y="977888"/>
              <a:ext cx="52350" cy="41570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8835170" y="1163966"/>
              <a:ext cx="55371" cy="5621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9019699" y="1186995"/>
              <a:ext cx="58475" cy="49288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8819775" y="1045549"/>
              <a:ext cx="52350" cy="38466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8792090" y="1394971"/>
              <a:ext cx="59146" cy="39640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8618341" y="1273113"/>
              <a:ext cx="46184" cy="35404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8639861" y="1446901"/>
              <a:ext cx="3104" cy="4656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8430750" y="1614481"/>
              <a:ext cx="36914" cy="30831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40"/>
          <p:cNvSpPr/>
          <p:nvPr/>
        </p:nvSpPr>
        <p:spPr>
          <a:xfrm rot="10800000">
            <a:off x="2850418" y="4018050"/>
            <a:ext cx="2972232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0"/>
          <p:cNvSpPr/>
          <p:nvPr/>
        </p:nvSpPr>
        <p:spPr>
          <a:xfrm>
            <a:off x="-68125" y="4431325"/>
            <a:ext cx="4789009" cy="829529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0"/>
          <p:cNvSpPr/>
          <p:nvPr/>
        </p:nvSpPr>
        <p:spPr>
          <a:xfrm flipH="1">
            <a:off x="4166863" y="4374400"/>
            <a:ext cx="5129137" cy="886450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40"/>
          <p:cNvGrpSpPr/>
          <p:nvPr/>
        </p:nvGrpSpPr>
        <p:grpSpPr>
          <a:xfrm>
            <a:off x="3826716" y="3184619"/>
            <a:ext cx="916957" cy="1408895"/>
            <a:chOff x="3841766" y="3167294"/>
            <a:chExt cx="916957" cy="1408895"/>
          </a:xfrm>
        </p:grpSpPr>
        <p:sp>
          <p:nvSpPr>
            <p:cNvPr id="579" name="Google Shape;579;p40"/>
            <p:cNvSpPr/>
            <p:nvPr/>
          </p:nvSpPr>
          <p:spPr>
            <a:xfrm rot="946665" flipH="1">
              <a:off x="4189779" y="3195146"/>
              <a:ext cx="392365" cy="1353192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0"/>
            <p:cNvSpPr/>
            <p:nvPr/>
          </p:nvSpPr>
          <p:spPr>
            <a:xfrm rot="946665" flipH="1">
              <a:off x="4135746" y="3767462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0"/>
            <p:cNvSpPr/>
            <p:nvPr/>
          </p:nvSpPr>
          <p:spPr>
            <a:xfrm rot="946665" flipH="1">
              <a:off x="4069344" y="3841981"/>
              <a:ext cx="221820" cy="150496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0"/>
            <p:cNvSpPr/>
            <p:nvPr/>
          </p:nvSpPr>
          <p:spPr>
            <a:xfrm rot="946665" flipH="1">
              <a:off x="4265076" y="3696630"/>
              <a:ext cx="94173" cy="40446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0"/>
            <p:cNvSpPr/>
            <p:nvPr/>
          </p:nvSpPr>
          <p:spPr>
            <a:xfrm rot="946665" flipH="1">
              <a:off x="4063288" y="3979289"/>
              <a:ext cx="278768" cy="191095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0"/>
            <p:cNvSpPr/>
            <p:nvPr/>
          </p:nvSpPr>
          <p:spPr>
            <a:xfrm rot="946665" flipH="1">
              <a:off x="3903846" y="3329991"/>
              <a:ext cx="410015" cy="51343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0"/>
            <p:cNvSpPr/>
            <p:nvPr/>
          </p:nvSpPr>
          <p:spPr>
            <a:xfrm rot="946665" flipH="1">
              <a:off x="4135746" y="3767462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p40"/>
          <p:cNvSpPr/>
          <p:nvPr/>
        </p:nvSpPr>
        <p:spPr>
          <a:xfrm rot="-4670905">
            <a:off x="7938471" y="3665488"/>
            <a:ext cx="1169907" cy="588504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0"/>
          <p:cNvSpPr/>
          <p:nvPr/>
        </p:nvSpPr>
        <p:spPr>
          <a:xfrm rot="4110747" flipH="1">
            <a:off x="1758081" y="3293099"/>
            <a:ext cx="1563180" cy="128127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0"/>
          <p:cNvSpPr/>
          <p:nvPr/>
        </p:nvSpPr>
        <p:spPr>
          <a:xfrm rot="9891537">
            <a:off x="-96476" y="4395892"/>
            <a:ext cx="1134592" cy="258416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0"/>
          <p:cNvSpPr/>
          <p:nvPr/>
        </p:nvSpPr>
        <p:spPr>
          <a:xfrm rot="5720879">
            <a:off x="-318815" y="147723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0"/>
          <p:cNvSpPr/>
          <p:nvPr/>
        </p:nvSpPr>
        <p:spPr>
          <a:xfrm rot="2074035">
            <a:off x="7057740" y="268006"/>
            <a:ext cx="2347161" cy="34646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8"/>
          <p:cNvSpPr txBox="1">
            <a:spLocks noGrp="1"/>
          </p:cNvSpPr>
          <p:nvPr>
            <p:ph type="title"/>
          </p:nvPr>
        </p:nvSpPr>
        <p:spPr>
          <a:xfrm>
            <a:off x="713225" y="1611049"/>
            <a:ext cx="3646800" cy="1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bg>
      <p:bgPr>
        <a:solidFill>
          <a:schemeClr val="accent2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4"/>
          <p:cNvSpPr/>
          <p:nvPr/>
        </p:nvSpPr>
        <p:spPr>
          <a:xfrm>
            <a:off x="2596700" y="878250"/>
            <a:ext cx="6547304" cy="479617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4"/>
          <p:cNvSpPr/>
          <p:nvPr/>
        </p:nvSpPr>
        <p:spPr>
          <a:xfrm rot="284115">
            <a:off x="2138764" y="4234861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Google Shape;668;p44"/>
          <p:cNvGrpSpPr/>
          <p:nvPr/>
        </p:nvGrpSpPr>
        <p:grpSpPr>
          <a:xfrm>
            <a:off x="236975" y="3956900"/>
            <a:ext cx="745375" cy="1353225"/>
            <a:chOff x="255975" y="3937900"/>
            <a:chExt cx="745375" cy="1353225"/>
          </a:xfrm>
        </p:grpSpPr>
        <p:sp>
          <p:nvSpPr>
            <p:cNvPr id="669" name="Google Shape;669;p44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44"/>
          <p:cNvSpPr/>
          <p:nvPr/>
        </p:nvSpPr>
        <p:spPr>
          <a:xfrm rot="-5751256">
            <a:off x="7495312" y="3807617"/>
            <a:ext cx="1563199" cy="128129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4"/>
          <p:cNvSpPr/>
          <p:nvPr/>
        </p:nvSpPr>
        <p:spPr>
          <a:xfrm rot="-10339277">
            <a:off x="8199101" y="1062615"/>
            <a:ext cx="1169743" cy="58842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4"/>
          <p:cNvSpPr/>
          <p:nvPr/>
        </p:nvSpPr>
        <p:spPr>
          <a:xfrm rot="-5400000">
            <a:off x="-757390" y="1088852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4"/>
          <p:cNvSpPr/>
          <p:nvPr/>
        </p:nvSpPr>
        <p:spPr>
          <a:xfrm rot="10800000">
            <a:off x="-217991" y="347100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5"/>
          <p:cNvSpPr/>
          <p:nvPr/>
        </p:nvSpPr>
        <p:spPr>
          <a:xfrm rot="3678335">
            <a:off x="-215883" y="4602760"/>
            <a:ext cx="1725044" cy="102426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5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5"/>
          <p:cNvSpPr/>
          <p:nvPr/>
        </p:nvSpPr>
        <p:spPr>
          <a:xfrm rot="-2298006">
            <a:off x="308215" y="3605499"/>
            <a:ext cx="1563224" cy="128131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45"/>
          <p:cNvGrpSpPr/>
          <p:nvPr/>
        </p:nvGrpSpPr>
        <p:grpSpPr>
          <a:xfrm>
            <a:off x="8542847" y="-179901"/>
            <a:ext cx="741625" cy="1195489"/>
            <a:chOff x="510547" y="4000024"/>
            <a:chExt cx="741625" cy="1195489"/>
          </a:xfrm>
        </p:grpSpPr>
        <p:sp>
          <p:nvSpPr>
            <p:cNvPr id="683" name="Google Shape;683;p45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5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5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5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5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5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5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5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5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5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5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5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5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5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5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5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5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5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p45"/>
          <p:cNvSpPr/>
          <p:nvPr/>
        </p:nvSpPr>
        <p:spPr>
          <a:xfrm rot="8792422">
            <a:off x="7350672" y="4368151"/>
            <a:ext cx="2126910" cy="169704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" name="Google Shape;702;p45"/>
          <p:cNvGrpSpPr/>
          <p:nvPr/>
        </p:nvGrpSpPr>
        <p:grpSpPr>
          <a:xfrm>
            <a:off x="-586439" y="2246660"/>
            <a:ext cx="1395308" cy="1361806"/>
            <a:chOff x="-586439" y="2246660"/>
            <a:chExt cx="1395308" cy="1361806"/>
          </a:xfrm>
        </p:grpSpPr>
        <p:sp>
          <p:nvSpPr>
            <p:cNvPr id="703" name="Google Shape;703;p45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5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5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5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5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5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/>
          <p:nvPr/>
        </p:nvSpPr>
        <p:spPr>
          <a:xfrm flipH="1">
            <a:off x="4014863" y="4630750"/>
            <a:ext cx="5129137" cy="82630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8"/>
          <p:cNvSpPr/>
          <p:nvPr/>
        </p:nvSpPr>
        <p:spPr>
          <a:xfrm rot="-10048048">
            <a:off x="4436398" y="4987912"/>
            <a:ext cx="2347115" cy="346460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8"/>
          <p:cNvSpPr txBox="1">
            <a:spLocks noGrp="1"/>
          </p:cNvSpPr>
          <p:nvPr>
            <p:ph type="ctrTitle"/>
          </p:nvPr>
        </p:nvSpPr>
        <p:spPr>
          <a:xfrm>
            <a:off x="713225" y="365999"/>
            <a:ext cx="77175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subTitle" idx="1"/>
          </p:nvPr>
        </p:nvSpPr>
        <p:spPr>
          <a:xfrm>
            <a:off x="694900" y="3169668"/>
            <a:ext cx="23247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subTitle" idx="2"/>
          </p:nvPr>
        </p:nvSpPr>
        <p:spPr>
          <a:xfrm>
            <a:off x="3405338" y="3169668"/>
            <a:ext cx="23286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ctrTitle" idx="3"/>
          </p:nvPr>
        </p:nvSpPr>
        <p:spPr>
          <a:xfrm>
            <a:off x="693363" y="2871817"/>
            <a:ext cx="232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ctrTitle" idx="4"/>
          </p:nvPr>
        </p:nvSpPr>
        <p:spPr>
          <a:xfrm>
            <a:off x="3403800" y="2871817"/>
            <a:ext cx="23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ubTitle" idx="5"/>
          </p:nvPr>
        </p:nvSpPr>
        <p:spPr>
          <a:xfrm>
            <a:off x="6119676" y="3169668"/>
            <a:ext cx="23286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ctrTitle" idx="6"/>
          </p:nvPr>
        </p:nvSpPr>
        <p:spPr>
          <a:xfrm>
            <a:off x="6118137" y="2871817"/>
            <a:ext cx="23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5" name="Google Shape;75;p28"/>
          <p:cNvSpPr/>
          <p:nvPr/>
        </p:nvSpPr>
        <p:spPr>
          <a:xfrm>
            <a:off x="-772050" y="4766900"/>
            <a:ext cx="4715411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8"/>
          <p:cNvSpPr/>
          <p:nvPr/>
        </p:nvSpPr>
        <p:spPr>
          <a:xfrm rot="10800000">
            <a:off x="2241568" y="4773357"/>
            <a:ext cx="2972232" cy="775568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8"/>
          <p:cNvSpPr/>
          <p:nvPr/>
        </p:nvSpPr>
        <p:spPr>
          <a:xfrm rot="-1106640">
            <a:off x="2067137" y="4053180"/>
            <a:ext cx="1563285" cy="128136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8"/>
          <p:cNvSpPr/>
          <p:nvPr/>
        </p:nvSpPr>
        <p:spPr>
          <a:xfrm rot="6257887">
            <a:off x="-487009" y="241041"/>
            <a:ext cx="2121995" cy="1259899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28"/>
          <p:cNvGrpSpPr/>
          <p:nvPr/>
        </p:nvGrpSpPr>
        <p:grpSpPr>
          <a:xfrm>
            <a:off x="8221797" y="90149"/>
            <a:ext cx="741625" cy="1195489"/>
            <a:chOff x="510547" y="4000024"/>
            <a:chExt cx="741625" cy="1195489"/>
          </a:xfrm>
        </p:grpSpPr>
        <p:sp>
          <p:nvSpPr>
            <p:cNvPr id="80" name="Google Shape;80;p28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8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8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8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8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8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8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8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8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8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8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8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8"/>
          <p:cNvSpPr/>
          <p:nvPr/>
        </p:nvSpPr>
        <p:spPr>
          <a:xfrm rot="-9341272">
            <a:off x="7949670" y="60032"/>
            <a:ext cx="1169879" cy="588490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rot="3446542">
            <a:off x="8364627" y="1682487"/>
            <a:ext cx="1382156" cy="600402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 txBox="1">
            <a:spLocks noGrp="1"/>
          </p:cNvSpPr>
          <p:nvPr>
            <p:ph type="ctrTitle"/>
          </p:nvPr>
        </p:nvSpPr>
        <p:spPr>
          <a:xfrm>
            <a:off x="1908472" y="1492300"/>
            <a:ext cx="271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subTitle" idx="1"/>
          </p:nvPr>
        </p:nvSpPr>
        <p:spPr>
          <a:xfrm>
            <a:off x="1908354" y="2139400"/>
            <a:ext cx="2713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title" idx="2"/>
          </p:nvPr>
        </p:nvSpPr>
        <p:spPr>
          <a:xfrm>
            <a:off x="874541" y="1936598"/>
            <a:ext cx="97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ctrTitle" idx="3"/>
          </p:nvPr>
        </p:nvSpPr>
        <p:spPr>
          <a:xfrm>
            <a:off x="5716965" y="1492300"/>
            <a:ext cx="271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subTitle" idx="4"/>
          </p:nvPr>
        </p:nvSpPr>
        <p:spPr>
          <a:xfrm>
            <a:off x="5716923" y="2139400"/>
            <a:ext cx="2713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title" idx="5"/>
          </p:nvPr>
        </p:nvSpPr>
        <p:spPr>
          <a:xfrm>
            <a:off x="4688615" y="1936598"/>
            <a:ext cx="975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ctrTitle" idx="6"/>
          </p:nvPr>
        </p:nvSpPr>
        <p:spPr>
          <a:xfrm>
            <a:off x="1908468" y="2963432"/>
            <a:ext cx="271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subTitle" idx="7"/>
          </p:nvPr>
        </p:nvSpPr>
        <p:spPr>
          <a:xfrm>
            <a:off x="1908454" y="3610575"/>
            <a:ext cx="2713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title" idx="8"/>
          </p:nvPr>
        </p:nvSpPr>
        <p:spPr>
          <a:xfrm>
            <a:off x="872304" y="3407725"/>
            <a:ext cx="97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ctrTitle" idx="9"/>
          </p:nvPr>
        </p:nvSpPr>
        <p:spPr>
          <a:xfrm>
            <a:off x="5716965" y="2963432"/>
            <a:ext cx="271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subTitle" idx="13"/>
          </p:nvPr>
        </p:nvSpPr>
        <p:spPr>
          <a:xfrm>
            <a:off x="5716949" y="3610575"/>
            <a:ext cx="2713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 idx="14"/>
          </p:nvPr>
        </p:nvSpPr>
        <p:spPr>
          <a:xfrm>
            <a:off x="4684893" y="3407727"/>
            <a:ext cx="975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ctrTitle" idx="15"/>
          </p:nvPr>
        </p:nvSpPr>
        <p:spPr>
          <a:xfrm>
            <a:off x="713225" y="512249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9"/>
          <p:cNvSpPr/>
          <p:nvPr/>
        </p:nvSpPr>
        <p:spPr>
          <a:xfrm>
            <a:off x="-428437" y="1238663"/>
            <a:ext cx="1563175" cy="128127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/>
          <p:nvPr/>
        </p:nvSpPr>
        <p:spPr>
          <a:xfrm>
            <a:off x="0" y="3740694"/>
            <a:ext cx="978291" cy="1423825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29"/>
          <p:cNvGrpSpPr/>
          <p:nvPr/>
        </p:nvGrpSpPr>
        <p:grpSpPr>
          <a:xfrm>
            <a:off x="510547" y="4000024"/>
            <a:ext cx="741625" cy="1195489"/>
            <a:chOff x="510547" y="4000024"/>
            <a:chExt cx="741625" cy="1195489"/>
          </a:xfrm>
        </p:grpSpPr>
        <p:sp>
          <p:nvSpPr>
            <p:cNvPr id="117" name="Google Shape;117;p29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9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9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9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9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9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9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9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9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9"/>
          <p:cNvSpPr/>
          <p:nvPr/>
        </p:nvSpPr>
        <p:spPr>
          <a:xfrm>
            <a:off x="7340600" y="461638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9"/>
          <p:cNvSpPr/>
          <p:nvPr/>
        </p:nvSpPr>
        <p:spPr>
          <a:xfrm>
            <a:off x="8520250" y="297788"/>
            <a:ext cx="674363" cy="483414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9"/>
          <p:cNvGrpSpPr/>
          <p:nvPr/>
        </p:nvGrpSpPr>
        <p:grpSpPr>
          <a:xfrm>
            <a:off x="6988300" y="272723"/>
            <a:ext cx="696291" cy="1016185"/>
            <a:chOff x="6988300" y="272723"/>
            <a:chExt cx="696291" cy="1016185"/>
          </a:xfrm>
        </p:grpSpPr>
        <p:sp>
          <p:nvSpPr>
            <p:cNvPr id="138" name="Google Shape;138;p29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9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9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9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9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9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9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9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9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29"/>
          <p:cNvGrpSpPr/>
          <p:nvPr/>
        </p:nvGrpSpPr>
        <p:grpSpPr>
          <a:xfrm>
            <a:off x="7974547" y="3871244"/>
            <a:ext cx="1189248" cy="1346838"/>
            <a:chOff x="7954497" y="6939294"/>
            <a:chExt cx="1189248" cy="1346838"/>
          </a:xfrm>
        </p:grpSpPr>
        <p:sp>
          <p:nvSpPr>
            <p:cNvPr id="148" name="Google Shape;148;p29"/>
            <p:cNvSpPr/>
            <p:nvPr/>
          </p:nvSpPr>
          <p:spPr>
            <a:xfrm rot="974856">
              <a:off x="8083502" y="7121835"/>
              <a:ext cx="931237" cy="1055092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9"/>
            <p:cNvSpPr/>
            <p:nvPr/>
          </p:nvSpPr>
          <p:spPr>
            <a:xfrm rot="974856">
              <a:off x="8696647" y="7439835"/>
              <a:ext cx="33026" cy="118630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9"/>
            <p:cNvSpPr/>
            <p:nvPr/>
          </p:nvSpPr>
          <p:spPr>
            <a:xfrm rot="974856">
              <a:off x="8746818" y="7471599"/>
              <a:ext cx="38527" cy="261810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9"/>
            <p:cNvSpPr/>
            <p:nvPr/>
          </p:nvSpPr>
          <p:spPr>
            <a:xfrm rot="974856">
              <a:off x="8456790" y="7525876"/>
              <a:ext cx="336913" cy="24438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9"/>
            <p:cNvSpPr/>
            <p:nvPr/>
          </p:nvSpPr>
          <p:spPr>
            <a:xfrm rot="974856">
              <a:off x="8786142" y="7588859"/>
              <a:ext cx="52252" cy="329413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9"/>
            <p:cNvSpPr/>
            <p:nvPr/>
          </p:nvSpPr>
          <p:spPr>
            <a:xfrm rot="974856">
              <a:off x="8568478" y="6959976"/>
              <a:ext cx="236059" cy="618025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29"/>
          <p:cNvSpPr/>
          <p:nvPr/>
        </p:nvSpPr>
        <p:spPr>
          <a:xfrm rot="4151670">
            <a:off x="7560579" y="627924"/>
            <a:ext cx="2347071" cy="346453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5080174" y="4349472"/>
            <a:ext cx="4560131" cy="978958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/>
          <p:nvPr/>
        </p:nvSpPr>
        <p:spPr>
          <a:xfrm rot="4526122">
            <a:off x="6282160" y="3405557"/>
            <a:ext cx="1725018" cy="1024247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0"/>
          <p:cNvSpPr/>
          <p:nvPr/>
        </p:nvSpPr>
        <p:spPr>
          <a:xfrm rot="-5113953">
            <a:off x="913876" y="4032650"/>
            <a:ext cx="1169735" cy="588417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/>
          <p:nvPr/>
        </p:nvSpPr>
        <p:spPr>
          <a:xfrm rot="7199918">
            <a:off x="1784834" y="1422284"/>
            <a:ext cx="5748086" cy="436758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2757150" y="2486300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2"/>
          </p:nvPr>
        </p:nvSpPr>
        <p:spPr>
          <a:xfrm>
            <a:off x="3291300" y="1102168"/>
            <a:ext cx="2561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1"/>
          </p:nvPr>
        </p:nvSpPr>
        <p:spPr>
          <a:xfrm>
            <a:off x="3291288" y="3222250"/>
            <a:ext cx="2561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/>
          <p:nvPr/>
        </p:nvSpPr>
        <p:spPr>
          <a:xfrm rot="-3663011">
            <a:off x="-919084" y="157972"/>
            <a:ext cx="3264630" cy="260482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30"/>
          <p:cNvGrpSpPr/>
          <p:nvPr/>
        </p:nvGrpSpPr>
        <p:grpSpPr>
          <a:xfrm>
            <a:off x="1575997" y="1235649"/>
            <a:ext cx="741625" cy="1195489"/>
            <a:chOff x="510547" y="4000024"/>
            <a:chExt cx="741625" cy="1195489"/>
          </a:xfrm>
        </p:grpSpPr>
        <p:sp>
          <p:nvSpPr>
            <p:cNvPr id="165" name="Google Shape;165;p30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0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0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0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30"/>
          <p:cNvGrpSpPr/>
          <p:nvPr/>
        </p:nvGrpSpPr>
        <p:grpSpPr>
          <a:xfrm rot="1148821">
            <a:off x="1603130" y="352098"/>
            <a:ext cx="745391" cy="1353253"/>
            <a:chOff x="4614150" y="3299838"/>
            <a:chExt cx="745375" cy="1353225"/>
          </a:xfrm>
        </p:grpSpPr>
        <p:sp>
          <p:nvSpPr>
            <p:cNvPr id="184" name="Google Shape;184;p30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30"/>
          <p:cNvSpPr/>
          <p:nvPr/>
        </p:nvSpPr>
        <p:spPr>
          <a:xfrm rot="1215257">
            <a:off x="7284082" y="171046"/>
            <a:ext cx="2347136" cy="346463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2">
    <p:bg>
      <p:bgPr>
        <a:solidFill>
          <a:srgbClr val="C9D2B7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709600" y="416700"/>
            <a:ext cx="77211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3822905" y="2478320"/>
            <a:ext cx="46077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3804200" y="1343006"/>
            <a:ext cx="25659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3"/>
          </p:nvPr>
        </p:nvSpPr>
        <p:spPr>
          <a:xfrm>
            <a:off x="3804200" y="1805100"/>
            <a:ext cx="20319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00" b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97" name="Google Shape;197;p31"/>
          <p:cNvSpPr/>
          <p:nvPr/>
        </p:nvSpPr>
        <p:spPr>
          <a:xfrm rot="6741749">
            <a:off x="7918060" y="96680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/>
          <p:nvPr/>
        </p:nvSpPr>
        <p:spPr>
          <a:xfrm rot="5400000">
            <a:off x="7993175" y="3379000"/>
            <a:ext cx="2127100" cy="169720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31"/>
          <p:cNvGrpSpPr/>
          <p:nvPr/>
        </p:nvGrpSpPr>
        <p:grpSpPr>
          <a:xfrm>
            <a:off x="8401850" y="2281975"/>
            <a:ext cx="931200" cy="1240175"/>
            <a:chOff x="8401850" y="2281975"/>
            <a:chExt cx="931200" cy="1240175"/>
          </a:xfrm>
        </p:grpSpPr>
        <p:sp>
          <p:nvSpPr>
            <p:cNvPr id="200" name="Google Shape;200;p31"/>
            <p:cNvSpPr/>
            <p:nvPr/>
          </p:nvSpPr>
          <p:spPr>
            <a:xfrm>
              <a:off x="8401850" y="2467100"/>
              <a:ext cx="931200" cy="1055050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9043400" y="2758000"/>
              <a:ext cx="38525" cy="261800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8771750" y="2849875"/>
              <a:ext cx="336900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9123150" y="2856300"/>
              <a:ext cx="52250" cy="329400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8774900" y="2281975"/>
              <a:ext cx="236050" cy="618000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31"/>
          <p:cNvSpPr/>
          <p:nvPr/>
        </p:nvSpPr>
        <p:spPr>
          <a:xfrm rot="5400000">
            <a:off x="7406513" y="4128288"/>
            <a:ext cx="1474575" cy="851150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 rot="5400000">
            <a:off x="7567900" y="3415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/>
          <p:nvPr/>
        </p:nvSpPr>
        <p:spPr>
          <a:xfrm rot="-9616139">
            <a:off x="-728847" y="3512915"/>
            <a:ext cx="3158322" cy="182303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rgbClr val="6477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 rot="10276459">
            <a:off x="37875" y="3854619"/>
            <a:ext cx="1169869" cy="588485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31"/>
          <p:cNvGrpSpPr/>
          <p:nvPr/>
        </p:nvGrpSpPr>
        <p:grpSpPr>
          <a:xfrm>
            <a:off x="-5850" y="4575500"/>
            <a:ext cx="511994" cy="525888"/>
            <a:chOff x="-5850" y="4575500"/>
            <a:chExt cx="511994" cy="525888"/>
          </a:xfrm>
        </p:grpSpPr>
        <p:sp>
          <p:nvSpPr>
            <p:cNvPr id="210" name="Google Shape;210;p31"/>
            <p:cNvSpPr/>
            <p:nvPr/>
          </p:nvSpPr>
          <p:spPr>
            <a:xfrm>
              <a:off x="271240" y="4575500"/>
              <a:ext cx="25125" cy="18249"/>
            </a:xfrm>
            <a:custGeom>
              <a:avLst/>
              <a:gdLst/>
              <a:ahLst/>
              <a:cxnLst/>
              <a:rect l="l" t="t" r="r" b="b"/>
              <a:pathLst>
                <a:path w="698" h="507" extrusionOk="0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234309" y="4688201"/>
              <a:ext cx="34339" cy="26420"/>
            </a:xfrm>
            <a:custGeom>
              <a:avLst/>
              <a:gdLst/>
              <a:ahLst/>
              <a:cxnLst/>
              <a:rect l="l" t="t" r="r" b="b"/>
              <a:pathLst>
                <a:path w="954" h="734" extrusionOk="0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359644" y="4635396"/>
              <a:ext cx="37003" cy="31712"/>
            </a:xfrm>
            <a:custGeom>
              <a:avLst/>
              <a:gdLst/>
              <a:ahLst/>
              <a:cxnLst/>
              <a:rect l="l" t="t" r="r" b="b"/>
              <a:pathLst>
                <a:path w="1028" h="881" extrusionOk="0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349098" y="4953736"/>
              <a:ext cx="47549" cy="44562"/>
            </a:xfrm>
            <a:custGeom>
              <a:avLst/>
              <a:gdLst/>
              <a:ahLst/>
              <a:cxnLst/>
              <a:rect l="l" t="t" r="r" b="b"/>
              <a:pathLst>
                <a:path w="1321" h="1238" extrusionOk="0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454671" y="4921737"/>
              <a:ext cx="51473" cy="50681"/>
            </a:xfrm>
            <a:custGeom>
              <a:avLst/>
              <a:gdLst/>
              <a:ahLst/>
              <a:cxnLst/>
              <a:rect l="l" t="t" r="r" b="b"/>
              <a:pathLst>
                <a:path w="1430" h="1408" extrusionOk="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353057" y="4832001"/>
              <a:ext cx="27752" cy="37003"/>
            </a:xfrm>
            <a:custGeom>
              <a:avLst/>
              <a:gdLst/>
              <a:ahLst/>
              <a:cxnLst/>
              <a:rect l="l" t="t" r="r" b="b"/>
              <a:pathLst>
                <a:path w="771" h="1028" extrusionOk="0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436998" y="5075976"/>
              <a:ext cx="42762" cy="25412"/>
            </a:xfrm>
            <a:custGeom>
              <a:avLst/>
              <a:gdLst/>
              <a:ahLst/>
              <a:cxnLst/>
              <a:rect l="l" t="t" r="r" b="b"/>
              <a:pathLst>
                <a:path w="1188" h="706" extrusionOk="0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07643" y="4895352"/>
              <a:ext cx="44886" cy="35671"/>
            </a:xfrm>
            <a:custGeom>
              <a:avLst/>
              <a:gdLst/>
              <a:ahLst/>
              <a:cxnLst/>
              <a:rect l="l" t="t" r="r" b="b"/>
              <a:pathLst>
                <a:path w="1247" h="991" extrusionOk="0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-5850" y="4747557"/>
              <a:ext cx="30380" cy="22461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31"/>
          <p:cNvSpPr/>
          <p:nvPr/>
        </p:nvSpPr>
        <p:spPr>
          <a:xfrm rot="-4157218">
            <a:off x="194531" y="1507463"/>
            <a:ext cx="1724993" cy="102423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31"/>
          <p:cNvGrpSpPr/>
          <p:nvPr/>
        </p:nvGrpSpPr>
        <p:grpSpPr>
          <a:xfrm>
            <a:off x="7486891" y="184631"/>
            <a:ext cx="1092888" cy="665180"/>
            <a:chOff x="7486891" y="184631"/>
            <a:chExt cx="1092888" cy="665180"/>
          </a:xfrm>
        </p:grpSpPr>
        <p:sp>
          <p:nvSpPr>
            <p:cNvPr id="221" name="Google Shape;221;p31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1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1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1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31"/>
          <p:cNvSpPr/>
          <p:nvPr/>
        </p:nvSpPr>
        <p:spPr>
          <a:xfrm>
            <a:off x="4984598" y="-111688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/>
          <p:nvPr/>
        </p:nvSpPr>
        <p:spPr>
          <a:xfrm rot="-5400000">
            <a:off x="6312358" y="-182201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/>
          <p:nvPr/>
        </p:nvSpPr>
        <p:spPr>
          <a:xfrm rot="5720879">
            <a:off x="-318815" y="147723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 txBox="1">
            <a:spLocks noGrp="1"/>
          </p:cNvSpPr>
          <p:nvPr>
            <p:ph type="ctrTitle"/>
          </p:nvPr>
        </p:nvSpPr>
        <p:spPr>
          <a:xfrm>
            <a:off x="1165188" y="1125150"/>
            <a:ext cx="34554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1"/>
          </p:nvPr>
        </p:nvSpPr>
        <p:spPr>
          <a:xfrm>
            <a:off x="1165188" y="2187950"/>
            <a:ext cx="34554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7649286" y="144899"/>
            <a:ext cx="1386501" cy="673099"/>
            <a:chOff x="7601793" y="297299"/>
            <a:chExt cx="1386501" cy="673099"/>
          </a:xfrm>
        </p:grpSpPr>
        <p:sp>
          <p:nvSpPr>
            <p:cNvPr id="289" name="Google Shape;289;p33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3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3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-37050" y="4355125"/>
            <a:ext cx="6799568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3"/>
          <p:cNvSpPr/>
          <p:nvPr/>
        </p:nvSpPr>
        <p:spPr>
          <a:xfrm flipH="1">
            <a:off x="2392450" y="4317273"/>
            <a:ext cx="6757025" cy="82630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3"/>
          <p:cNvSpPr/>
          <p:nvPr/>
        </p:nvSpPr>
        <p:spPr>
          <a:xfrm rot="7110921">
            <a:off x="5341721" y="811026"/>
            <a:ext cx="1722624" cy="99432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3"/>
          <p:cNvSpPr/>
          <p:nvPr/>
        </p:nvSpPr>
        <p:spPr>
          <a:xfrm rot="-1883114" flipH="1">
            <a:off x="-1613018" y="-136238"/>
            <a:ext cx="4339240" cy="1555278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CE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3"/>
          <p:cNvSpPr/>
          <p:nvPr/>
        </p:nvSpPr>
        <p:spPr>
          <a:xfrm flipH="1">
            <a:off x="7770216" y="4239350"/>
            <a:ext cx="1572056" cy="93342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33"/>
          <p:cNvGrpSpPr/>
          <p:nvPr/>
        </p:nvGrpSpPr>
        <p:grpSpPr>
          <a:xfrm>
            <a:off x="3327436" y="3279885"/>
            <a:ext cx="1395308" cy="1361806"/>
            <a:chOff x="3307386" y="6347935"/>
            <a:chExt cx="1395308" cy="1361806"/>
          </a:xfrm>
        </p:grpSpPr>
        <p:sp>
          <p:nvSpPr>
            <p:cNvPr id="307" name="Google Shape;307;p33"/>
            <p:cNvSpPr/>
            <p:nvPr/>
          </p:nvSpPr>
          <p:spPr>
            <a:xfrm rot="3361624">
              <a:off x="3539441" y="65013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3361624">
              <a:off x="4210729" y="69590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3"/>
            <p:cNvSpPr/>
            <p:nvPr/>
          </p:nvSpPr>
          <p:spPr>
            <a:xfrm rot="3361624">
              <a:off x="4182524" y="70007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3"/>
            <p:cNvSpPr/>
            <p:nvPr/>
          </p:nvSpPr>
          <p:spPr>
            <a:xfrm rot="3361624">
              <a:off x="3895942" y="69543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3"/>
            <p:cNvSpPr/>
            <p:nvPr/>
          </p:nvSpPr>
          <p:spPr>
            <a:xfrm rot="3361624">
              <a:off x="4114507" y="71125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3"/>
            <p:cNvSpPr/>
            <p:nvPr/>
          </p:nvSpPr>
          <p:spPr>
            <a:xfrm rot="3361624">
              <a:off x="4235994" y="65154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33"/>
          <p:cNvSpPr/>
          <p:nvPr/>
        </p:nvSpPr>
        <p:spPr>
          <a:xfrm rot="-4540936">
            <a:off x="-370382" y="3494483"/>
            <a:ext cx="1853967" cy="93260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3"/>
          <p:cNvSpPr/>
          <p:nvPr/>
        </p:nvSpPr>
        <p:spPr>
          <a:xfrm rot="3224944" flipH="1">
            <a:off x="6925087" y="-1169803"/>
            <a:ext cx="2701490" cy="2155502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/>
          <p:nvPr/>
        </p:nvSpPr>
        <p:spPr>
          <a:xfrm rot="-3113637" flipH="1">
            <a:off x="-1478435" y="1539676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/>
          <p:nvPr/>
        </p:nvSpPr>
        <p:spPr>
          <a:xfrm rot="-9522620">
            <a:off x="6966042" y="2854761"/>
            <a:ext cx="2347159" cy="34646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4"/>
          <p:cNvSpPr/>
          <p:nvPr/>
        </p:nvSpPr>
        <p:spPr>
          <a:xfrm rot="-7300685" flipH="1">
            <a:off x="1803334" y="326595"/>
            <a:ext cx="5077909" cy="5275099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 rot="-1106640">
            <a:off x="1355362" y="3829880"/>
            <a:ext cx="1563285" cy="128136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4"/>
          <p:cNvSpPr txBox="1">
            <a:spLocks noGrp="1"/>
          </p:cNvSpPr>
          <p:nvPr>
            <p:ph type="title"/>
          </p:nvPr>
        </p:nvSpPr>
        <p:spPr>
          <a:xfrm>
            <a:off x="4009650" y="1895550"/>
            <a:ext cx="28887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title" idx="2"/>
          </p:nvPr>
        </p:nvSpPr>
        <p:spPr>
          <a:xfrm>
            <a:off x="2245650" y="1895550"/>
            <a:ext cx="16680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1"/>
          </p:nvPr>
        </p:nvSpPr>
        <p:spPr>
          <a:xfrm>
            <a:off x="4009650" y="2563051"/>
            <a:ext cx="2561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4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34"/>
          <p:cNvGrpSpPr/>
          <p:nvPr/>
        </p:nvGrpSpPr>
        <p:grpSpPr>
          <a:xfrm rot="10800000">
            <a:off x="8074930" y="3436057"/>
            <a:ext cx="1375281" cy="1198328"/>
            <a:chOff x="2519199" y="-2954641"/>
            <a:chExt cx="1375144" cy="1198208"/>
          </a:xfrm>
        </p:grpSpPr>
        <p:sp>
          <p:nvSpPr>
            <p:cNvPr id="325" name="Google Shape;325;p34"/>
            <p:cNvSpPr/>
            <p:nvPr/>
          </p:nvSpPr>
          <p:spPr>
            <a:xfrm rot="7125379">
              <a:off x="3010578" y="-3133758"/>
              <a:ext cx="392387" cy="1353266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 rot="7125379">
              <a:off x="2919191" y="-2417630"/>
              <a:ext cx="221832" cy="150505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7125379">
              <a:off x="3088618" y="-2625776"/>
              <a:ext cx="94178" cy="404487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 rot="7125379">
              <a:off x="2794089" y="-2564445"/>
              <a:ext cx="278783" cy="19110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 rot="7125379">
              <a:off x="3010608" y="-2316410"/>
              <a:ext cx="410037" cy="513465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34"/>
          <p:cNvSpPr/>
          <p:nvPr/>
        </p:nvSpPr>
        <p:spPr>
          <a:xfrm rot="899960">
            <a:off x="7499293" y="-496170"/>
            <a:ext cx="2127036" cy="1697149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4"/>
          <p:cNvSpPr/>
          <p:nvPr/>
        </p:nvSpPr>
        <p:spPr>
          <a:xfrm rot="-6147797" flipH="1">
            <a:off x="4455422" y="2636327"/>
            <a:ext cx="3235315" cy="3460143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34"/>
          <p:cNvGrpSpPr/>
          <p:nvPr/>
        </p:nvGrpSpPr>
        <p:grpSpPr>
          <a:xfrm>
            <a:off x="7094922" y="3061499"/>
            <a:ext cx="741625" cy="1195489"/>
            <a:chOff x="1790072" y="5162724"/>
            <a:chExt cx="741625" cy="1195489"/>
          </a:xfrm>
        </p:grpSpPr>
        <p:sp>
          <p:nvSpPr>
            <p:cNvPr id="335" name="Google Shape;335;p34"/>
            <p:cNvSpPr/>
            <p:nvPr/>
          </p:nvSpPr>
          <p:spPr>
            <a:xfrm rot="3521228">
              <a:off x="1998516" y="57653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4"/>
            <p:cNvSpPr/>
            <p:nvPr/>
          </p:nvSpPr>
          <p:spPr>
            <a:xfrm rot="3521228">
              <a:off x="2029866" y="58683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 rot="3521228">
              <a:off x="2072340" y="57737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3521228">
              <a:off x="2247752" y="59299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 rot="3521228">
              <a:off x="2094024" y="59087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 rot="3521228">
              <a:off x="1978297" y="60941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 rot="3521228">
              <a:off x="2148189" y="57911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 rot="3521228">
              <a:off x="2238086" y="56308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3521228">
              <a:off x="2351440" y="56381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 rot="3521228">
              <a:off x="2108677" y="55559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 rot="3521228">
              <a:off x="2295081" y="55210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 rot="3521228">
              <a:off x="2309473" y="54064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 rot="3521228">
              <a:off x="2439769" y="52456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3521228">
              <a:off x="2503878" y="51688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 rot="3521228">
              <a:off x="2132870" y="60855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 rot="3521228">
              <a:off x="1844791" y="58506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 rot="3521228">
              <a:off x="1878913" y="62427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 rot="3521228">
              <a:off x="1793274" y="63198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34"/>
          <p:cNvSpPr/>
          <p:nvPr/>
        </p:nvSpPr>
        <p:spPr>
          <a:xfrm flipH="1">
            <a:off x="4166863" y="4298200"/>
            <a:ext cx="5129137" cy="845395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/>
          <p:nvPr/>
        </p:nvSpPr>
        <p:spPr>
          <a:xfrm rot="10800000" flipH="1">
            <a:off x="3529065" y="4102018"/>
            <a:ext cx="2701630" cy="2155614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1936361" y="3479385"/>
            <a:ext cx="3310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1936350" y="1410619"/>
            <a:ext cx="5271300" cy="2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-57925" y="4388400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35"/>
          <p:cNvGrpSpPr/>
          <p:nvPr/>
        </p:nvGrpSpPr>
        <p:grpSpPr>
          <a:xfrm>
            <a:off x="90576" y="87505"/>
            <a:ext cx="862275" cy="954996"/>
            <a:chOff x="7882401" y="4108055"/>
            <a:chExt cx="862275" cy="954996"/>
          </a:xfrm>
        </p:grpSpPr>
        <p:sp>
          <p:nvSpPr>
            <p:cNvPr id="362" name="Google Shape;362;p35"/>
            <p:cNvSpPr/>
            <p:nvPr/>
          </p:nvSpPr>
          <p:spPr>
            <a:xfrm>
              <a:off x="8244410" y="4519070"/>
              <a:ext cx="28052" cy="21040"/>
            </a:xfrm>
            <a:custGeom>
              <a:avLst/>
              <a:gdLst/>
              <a:ahLst/>
              <a:cxnLst/>
              <a:rect l="l" t="t" r="r" b="b"/>
              <a:pathLst>
                <a:path w="588" h="441" extrusionOk="0">
                  <a:moveTo>
                    <a:pt x="294" y="0"/>
                  </a:moveTo>
                  <a:cubicBezTo>
                    <a:pt x="1" y="0"/>
                    <a:pt x="1" y="440"/>
                    <a:pt x="294" y="440"/>
                  </a:cubicBezTo>
                  <a:cubicBezTo>
                    <a:pt x="587" y="440"/>
                    <a:pt x="587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8295124" y="4709716"/>
              <a:ext cx="31535" cy="28006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331" y="0"/>
                  </a:moveTo>
                  <a:cubicBezTo>
                    <a:pt x="1" y="37"/>
                    <a:pt x="1" y="513"/>
                    <a:pt x="331" y="587"/>
                  </a:cubicBezTo>
                  <a:cubicBezTo>
                    <a:pt x="661" y="513"/>
                    <a:pt x="661" y="37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8456043" y="4707951"/>
              <a:ext cx="42030" cy="29771"/>
            </a:xfrm>
            <a:custGeom>
              <a:avLst/>
              <a:gdLst/>
              <a:ahLst/>
              <a:cxnLst/>
              <a:rect l="l" t="t" r="r" b="b"/>
              <a:pathLst>
                <a:path w="881" h="624" extrusionOk="0">
                  <a:moveTo>
                    <a:pt x="440" y="1"/>
                  </a:moveTo>
                  <a:cubicBezTo>
                    <a:pt x="1" y="1"/>
                    <a:pt x="1" y="624"/>
                    <a:pt x="440" y="624"/>
                  </a:cubicBezTo>
                  <a:cubicBezTo>
                    <a:pt x="880" y="624"/>
                    <a:pt x="88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8450795" y="4851365"/>
              <a:ext cx="28052" cy="40267"/>
            </a:xfrm>
            <a:custGeom>
              <a:avLst/>
              <a:gdLst/>
              <a:ahLst/>
              <a:cxnLst/>
              <a:rect l="l" t="t" r="r" b="b"/>
              <a:pathLst>
                <a:path w="588" h="844" extrusionOk="0">
                  <a:moveTo>
                    <a:pt x="220" y="0"/>
                  </a:moveTo>
                  <a:cubicBezTo>
                    <a:pt x="184" y="0"/>
                    <a:pt x="147" y="37"/>
                    <a:pt x="111" y="74"/>
                  </a:cubicBezTo>
                  <a:lnTo>
                    <a:pt x="74" y="147"/>
                  </a:lnTo>
                  <a:cubicBezTo>
                    <a:pt x="37" y="184"/>
                    <a:pt x="1" y="220"/>
                    <a:pt x="1" y="294"/>
                  </a:cubicBezTo>
                  <a:lnTo>
                    <a:pt x="1" y="550"/>
                  </a:lnTo>
                  <a:cubicBezTo>
                    <a:pt x="1" y="587"/>
                    <a:pt x="1" y="624"/>
                    <a:pt x="37" y="660"/>
                  </a:cubicBezTo>
                  <a:cubicBezTo>
                    <a:pt x="37" y="734"/>
                    <a:pt x="111" y="807"/>
                    <a:pt x="184" y="807"/>
                  </a:cubicBezTo>
                  <a:cubicBezTo>
                    <a:pt x="220" y="844"/>
                    <a:pt x="257" y="844"/>
                    <a:pt x="294" y="844"/>
                  </a:cubicBezTo>
                  <a:lnTo>
                    <a:pt x="367" y="844"/>
                  </a:lnTo>
                  <a:cubicBezTo>
                    <a:pt x="440" y="844"/>
                    <a:pt x="477" y="807"/>
                    <a:pt x="514" y="770"/>
                  </a:cubicBezTo>
                  <a:lnTo>
                    <a:pt x="550" y="697"/>
                  </a:lnTo>
                  <a:cubicBezTo>
                    <a:pt x="587" y="660"/>
                    <a:pt x="587" y="624"/>
                    <a:pt x="587" y="550"/>
                  </a:cubicBezTo>
                  <a:lnTo>
                    <a:pt x="587" y="294"/>
                  </a:lnTo>
                  <a:cubicBezTo>
                    <a:pt x="587" y="257"/>
                    <a:pt x="587" y="220"/>
                    <a:pt x="587" y="184"/>
                  </a:cubicBezTo>
                  <a:cubicBezTo>
                    <a:pt x="550" y="147"/>
                    <a:pt x="550" y="110"/>
                    <a:pt x="514" y="74"/>
                  </a:cubicBezTo>
                  <a:cubicBezTo>
                    <a:pt x="477" y="37"/>
                    <a:pt x="440" y="37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8361581" y="4963290"/>
              <a:ext cx="77000" cy="59494"/>
            </a:xfrm>
            <a:custGeom>
              <a:avLst/>
              <a:gdLst/>
              <a:ahLst/>
              <a:cxnLst/>
              <a:rect l="l" t="t" r="r" b="b"/>
              <a:pathLst>
                <a:path w="1614" h="1247" extrusionOk="0">
                  <a:moveTo>
                    <a:pt x="807" y="1"/>
                  </a:moveTo>
                  <a:cubicBezTo>
                    <a:pt x="1" y="1"/>
                    <a:pt x="1" y="1247"/>
                    <a:pt x="807" y="1247"/>
                  </a:cubicBezTo>
                  <a:cubicBezTo>
                    <a:pt x="1614" y="1247"/>
                    <a:pt x="1614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8585475" y="4959808"/>
              <a:ext cx="42030" cy="42033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0" y="0"/>
                  </a:moveTo>
                  <a:cubicBezTo>
                    <a:pt x="0" y="110"/>
                    <a:pt x="0" y="733"/>
                    <a:pt x="440" y="880"/>
                  </a:cubicBezTo>
                  <a:cubicBezTo>
                    <a:pt x="880" y="733"/>
                    <a:pt x="880" y="11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8289924" y="4826890"/>
              <a:ext cx="66457" cy="50763"/>
            </a:xfrm>
            <a:custGeom>
              <a:avLst/>
              <a:gdLst/>
              <a:ahLst/>
              <a:cxnLst/>
              <a:rect l="l" t="t" r="r" b="b"/>
              <a:pathLst>
                <a:path w="1393" h="1064" extrusionOk="0">
                  <a:moveTo>
                    <a:pt x="697" y="0"/>
                  </a:moveTo>
                  <a:cubicBezTo>
                    <a:pt x="0" y="0"/>
                    <a:pt x="0" y="1063"/>
                    <a:pt x="697" y="1063"/>
                  </a:cubicBezTo>
                  <a:cubicBezTo>
                    <a:pt x="1393" y="1063"/>
                    <a:pt x="1393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8284676" y="4704420"/>
              <a:ext cx="52478" cy="38550"/>
            </a:xfrm>
            <a:custGeom>
              <a:avLst/>
              <a:gdLst/>
              <a:ahLst/>
              <a:cxnLst/>
              <a:rect l="l" t="t" r="r" b="b"/>
              <a:pathLst>
                <a:path w="1100" h="808" extrusionOk="0">
                  <a:moveTo>
                    <a:pt x="584" y="0"/>
                  </a:moveTo>
                  <a:cubicBezTo>
                    <a:pt x="573" y="0"/>
                    <a:pt x="562" y="0"/>
                    <a:pt x="550" y="1"/>
                  </a:cubicBezTo>
                  <a:cubicBezTo>
                    <a:pt x="0" y="1"/>
                    <a:pt x="0" y="808"/>
                    <a:pt x="550" y="808"/>
                  </a:cubicBezTo>
                  <a:cubicBezTo>
                    <a:pt x="1088" y="808"/>
                    <a:pt x="1100" y="0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8195462" y="4487582"/>
              <a:ext cx="56009" cy="54628"/>
            </a:xfrm>
            <a:custGeom>
              <a:avLst/>
              <a:gdLst/>
              <a:ahLst/>
              <a:cxnLst/>
              <a:rect l="l" t="t" r="r" b="b"/>
              <a:pathLst>
                <a:path w="1174" h="1145" extrusionOk="0">
                  <a:moveTo>
                    <a:pt x="697" y="1"/>
                  </a:moveTo>
                  <a:cubicBezTo>
                    <a:pt x="660" y="1"/>
                    <a:pt x="633" y="10"/>
                    <a:pt x="610" y="23"/>
                  </a:cubicBezTo>
                  <a:lnTo>
                    <a:pt x="610" y="23"/>
                  </a:lnTo>
                  <a:cubicBezTo>
                    <a:pt x="578" y="25"/>
                    <a:pt x="546" y="29"/>
                    <a:pt x="514" y="37"/>
                  </a:cubicBezTo>
                  <a:cubicBezTo>
                    <a:pt x="477" y="74"/>
                    <a:pt x="440" y="74"/>
                    <a:pt x="367" y="111"/>
                  </a:cubicBezTo>
                  <a:lnTo>
                    <a:pt x="257" y="184"/>
                  </a:lnTo>
                  <a:cubicBezTo>
                    <a:pt x="74" y="257"/>
                    <a:pt x="0" y="441"/>
                    <a:pt x="0" y="624"/>
                  </a:cubicBezTo>
                  <a:cubicBezTo>
                    <a:pt x="0" y="770"/>
                    <a:pt x="37" y="917"/>
                    <a:pt x="147" y="990"/>
                  </a:cubicBezTo>
                  <a:cubicBezTo>
                    <a:pt x="257" y="1100"/>
                    <a:pt x="367" y="1137"/>
                    <a:pt x="514" y="1137"/>
                  </a:cubicBezTo>
                  <a:cubicBezTo>
                    <a:pt x="537" y="1142"/>
                    <a:pt x="561" y="1144"/>
                    <a:pt x="585" y="1144"/>
                  </a:cubicBezTo>
                  <a:cubicBezTo>
                    <a:pt x="743" y="1144"/>
                    <a:pt x="894" y="1040"/>
                    <a:pt x="990" y="880"/>
                  </a:cubicBezTo>
                  <a:lnTo>
                    <a:pt x="1027" y="770"/>
                  </a:lnTo>
                  <a:cubicBezTo>
                    <a:pt x="1064" y="697"/>
                    <a:pt x="1100" y="660"/>
                    <a:pt x="1100" y="624"/>
                  </a:cubicBezTo>
                  <a:cubicBezTo>
                    <a:pt x="1111" y="582"/>
                    <a:pt x="1115" y="543"/>
                    <a:pt x="1115" y="506"/>
                  </a:cubicBezTo>
                  <a:lnTo>
                    <a:pt x="1115" y="506"/>
                  </a:lnTo>
                  <a:cubicBezTo>
                    <a:pt x="1134" y="456"/>
                    <a:pt x="1154" y="407"/>
                    <a:pt x="1174" y="367"/>
                  </a:cubicBezTo>
                  <a:cubicBezTo>
                    <a:pt x="1137" y="257"/>
                    <a:pt x="1100" y="184"/>
                    <a:pt x="1064" y="111"/>
                  </a:cubicBezTo>
                  <a:cubicBezTo>
                    <a:pt x="990" y="37"/>
                    <a:pt x="88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8073043" y="4625748"/>
              <a:ext cx="57774" cy="40267"/>
            </a:xfrm>
            <a:custGeom>
              <a:avLst/>
              <a:gdLst/>
              <a:ahLst/>
              <a:cxnLst/>
              <a:rect l="l" t="t" r="r" b="b"/>
              <a:pathLst>
                <a:path w="1211" h="844" extrusionOk="0">
                  <a:moveTo>
                    <a:pt x="404" y="1"/>
                  </a:moveTo>
                  <a:cubicBezTo>
                    <a:pt x="184" y="1"/>
                    <a:pt x="0" y="184"/>
                    <a:pt x="0" y="440"/>
                  </a:cubicBezTo>
                  <a:cubicBezTo>
                    <a:pt x="0" y="660"/>
                    <a:pt x="184" y="844"/>
                    <a:pt x="404" y="844"/>
                  </a:cubicBezTo>
                  <a:lnTo>
                    <a:pt x="660" y="844"/>
                  </a:lnTo>
                  <a:cubicBezTo>
                    <a:pt x="1210" y="844"/>
                    <a:pt x="1210" y="37"/>
                    <a:pt x="660" y="37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8067795" y="4426371"/>
              <a:ext cx="42030" cy="26288"/>
            </a:xfrm>
            <a:custGeom>
              <a:avLst/>
              <a:gdLst/>
              <a:ahLst/>
              <a:cxnLst/>
              <a:rect l="l" t="t" r="r" b="b"/>
              <a:pathLst>
                <a:path w="881" h="551" extrusionOk="0">
                  <a:moveTo>
                    <a:pt x="514" y="1"/>
                  </a:moveTo>
                  <a:lnTo>
                    <a:pt x="514" y="37"/>
                  </a:lnTo>
                  <a:lnTo>
                    <a:pt x="257" y="37"/>
                  </a:lnTo>
                  <a:cubicBezTo>
                    <a:pt x="242" y="33"/>
                    <a:pt x="226" y="32"/>
                    <a:pt x="212" y="32"/>
                  </a:cubicBezTo>
                  <a:cubicBezTo>
                    <a:pt x="88" y="32"/>
                    <a:pt x="0" y="163"/>
                    <a:pt x="0" y="294"/>
                  </a:cubicBezTo>
                  <a:cubicBezTo>
                    <a:pt x="0" y="404"/>
                    <a:pt x="110" y="514"/>
                    <a:pt x="257" y="550"/>
                  </a:cubicBezTo>
                  <a:lnTo>
                    <a:pt x="514" y="550"/>
                  </a:lnTo>
                  <a:cubicBezTo>
                    <a:pt x="880" y="550"/>
                    <a:pt x="880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7966368" y="4255000"/>
              <a:ext cx="45513" cy="36737"/>
            </a:xfrm>
            <a:custGeom>
              <a:avLst/>
              <a:gdLst/>
              <a:ahLst/>
              <a:cxnLst/>
              <a:rect l="l" t="t" r="r" b="b"/>
              <a:pathLst>
                <a:path w="954" h="770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7882401" y="4108055"/>
              <a:ext cx="57774" cy="47281"/>
            </a:xfrm>
            <a:custGeom>
              <a:avLst/>
              <a:gdLst/>
              <a:ahLst/>
              <a:cxnLst/>
              <a:rect l="l" t="t" r="r" b="b"/>
              <a:pathLst>
                <a:path w="1211" h="991" extrusionOk="0">
                  <a:moveTo>
                    <a:pt x="624" y="1"/>
                  </a:moveTo>
                  <a:cubicBezTo>
                    <a:pt x="1" y="74"/>
                    <a:pt x="1" y="917"/>
                    <a:pt x="624" y="991"/>
                  </a:cubicBezTo>
                  <a:cubicBezTo>
                    <a:pt x="1210" y="917"/>
                    <a:pt x="1210" y="74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8699163" y="5026267"/>
              <a:ext cx="45513" cy="36784"/>
            </a:xfrm>
            <a:custGeom>
              <a:avLst/>
              <a:gdLst/>
              <a:ahLst/>
              <a:cxnLst/>
              <a:rect l="l" t="t" r="r" b="b"/>
              <a:pathLst>
                <a:path w="954" h="771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35"/>
          <p:cNvGrpSpPr/>
          <p:nvPr/>
        </p:nvGrpSpPr>
        <p:grpSpPr>
          <a:xfrm>
            <a:off x="-605889" y="3025235"/>
            <a:ext cx="1395308" cy="1361806"/>
            <a:chOff x="-605889" y="3025235"/>
            <a:chExt cx="1395308" cy="1361806"/>
          </a:xfrm>
        </p:grpSpPr>
        <p:sp>
          <p:nvSpPr>
            <p:cNvPr id="377" name="Google Shape;377;p35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35"/>
          <p:cNvSpPr/>
          <p:nvPr/>
        </p:nvSpPr>
        <p:spPr>
          <a:xfrm>
            <a:off x="-91175" y="4040100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5"/>
          <p:cNvSpPr/>
          <p:nvPr/>
        </p:nvSpPr>
        <p:spPr>
          <a:xfrm rot="631279">
            <a:off x="1071421" y="4068186"/>
            <a:ext cx="1432187" cy="117390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5"/>
          <p:cNvSpPr/>
          <p:nvPr/>
        </p:nvSpPr>
        <p:spPr>
          <a:xfrm rot="3599956">
            <a:off x="7755738" y="3678279"/>
            <a:ext cx="1853984" cy="135812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5"/>
          <p:cNvGrpSpPr/>
          <p:nvPr/>
        </p:nvGrpSpPr>
        <p:grpSpPr>
          <a:xfrm>
            <a:off x="6959523" y="3214999"/>
            <a:ext cx="1209930" cy="1048027"/>
            <a:chOff x="5229248" y="898924"/>
            <a:chExt cx="1209930" cy="1048027"/>
          </a:xfrm>
        </p:grpSpPr>
        <p:sp>
          <p:nvSpPr>
            <p:cNvPr id="387" name="Google Shape;387;p35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5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5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5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5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5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5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5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5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35"/>
          <p:cNvSpPr/>
          <p:nvPr/>
        </p:nvSpPr>
        <p:spPr>
          <a:xfrm rot="5400000">
            <a:off x="7317825" y="3347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5"/>
          <p:cNvSpPr/>
          <p:nvPr/>
        </p:nvSpPr>
        <p:spPr>
          <a:xfrm rot="284115">
            <a:off x="8208789" y="-30889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5"/>
          <p:cNvSpPr/>
          <p:nvPr/>
        </p:nvSpPr>
        <p:spPr>
          <a:xfrm rot="-9900107">
            <a:off x="7129594" y="222996"/>
            <a:ext cx="2121952" cy="125985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C9D2B7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>
            <a:spLocks noGrp="1"/>
          </p:cNvSpPr>
          <p:nvPr>
            <p:ph type="title"/>
          </p:nvPr>
        </p:nvSpPr>
        <p:spPr>
          <a:xfrm>
            <a:off x="709600" y="421449"/>
            <a:ext cx="77211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1" name="Google Shape;461;p37"/>
          <p:cNvSpPr txBox="1">
            <a:spLocks noGrp="1"/>
          </p:cNvSpPr>
          <p:nvPr>
            <p:ph type="body" idx="1"/>
          </p:nvPr>
        </p:nvSpPr>
        <p:spPr>
          <a:xfrm>
            <a:off x="728305" y="2478320"/>
            <a:ext cx="46077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marL="914400" lvl="1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2"/>
          </p:nvPr>
        </p:nvSpPr>
        <p:spPr>
          <a:xfrm>
            <a:off x="709600" y="1347895"/>
            <a:ext cx="25659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7"/>
          <p:cNvSpPr txBox="1">
            <a:spLocks noGrp="1"/>
          </p:cNvSpPr>
          <p:nvPr>
            <p:ph type="title" idx="3"/>
          </p:nvPr>
        </p:nvSpPr>
        <p:spPr>
          <a:xfrm>
            <a:off x="710466" y="1805095"/>
            <a:ext cx="20319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00" b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4" name="Google Shape;464;p37"/>
          <p:cNvSpPr/>
          <p:nvPr/>
        </p:nvSpPr>
        <p:spPr>
          <a:xfrm rot="631279">
            <a:off x="7690571" y="3200236"/>
            <a:ext cx="1432187" cy="117390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7"/>
          <p:cNvSpPr/>
          <p:nvPr/>
        </p:nvSpPr>
        <p:spPr>
          <a:xfrm rot="284115">
            <a:off x="7065789" y="1412511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5330091" y="2177355"/>
            <a:ext cx="2545500" cy="2545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7"/>
          <p:cNvSpPr/>
          <p:nvPr/>
        </p:nvSpPr>
        <p:spPr>
          <a:xfrm rot="-9900107">
            <a:off x="7262769" y="-42954"/>
            <a:ext cx="2121952" cy="125985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p37"/>
          <p:cNvGrpSpPr/>
          <p:nvPr/>
        </p:nvGrpSpPr>
        <p:grpSpPr>
          <a:xfrm>
            <a:off x="5229248" y="898924"/>
            <a:ext cx="1209930" cy="1048027"/>
            <a:chOff x="5229248" y="898924"/>
            <a:chExt cx="1209930" cy="1048027"/>
          </a:xfrm>
        </p:grpSpPr>
        <p:sp>
          <p:nvSpPr>
            <p:cNvPr id="469" name="Google Shape;469;p37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37"/>
          <p:cNvGrpSpPr/>
          <p:nvPr/>
        </p:nvGrpSpPr>
        <p:grpSpPr>
          <a:xfrm>
            <a:off x="7882401" y="4108055"/>
            <a:ext cx="862275" cy="954996"/>
            <a:chOff x="7882401" y="4108055"/>
            <a:chExt cx="862275" cy="954996"/>
          </a:xfrm>
        </p:grpSpPr>
        <p:sp>
          <p:nvSpPr>
            <p:cNvPr id="489" name="Google Shape;489;p37"/>
            <p:cNvSpPr/>
            <p:nvPr/>
          </p:nvSpPr>
          <p:spPr>
            <a:xfrm>
              <a:off x="8244410" y="4519070"/>
              <a:ext cx="28052" cy="21040"/>
            </a:xfrm>
            <a:custGeom>
              <a:avLst/>
              <a:gdLst/>
              <a:ahLst/>
              <a:cxnLst/>
              <a:rect l="l" t="t" r="r" b="b"/>
              <a:pathLst>
                <a:path w="588" h="441" extrusionOk="0">
                  <a:moveTo>
                    <a:pt x="294" y="0"/>
                  </a:moveTo>
                  <a:cubicBezTo>
                    <a:pt x="1" y="0"/>
                    <a:pt x="1" y="440"/>
                    <a:pt x="294" y="440"/>
                  </a:cubicBezTo>
                  <a:cubicBezTo>
                    <a:pt x="587" y="440"/>
                    <a:pt x="587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8295124" y="4709716"/>
              <a:ext cx="31535" cy="28006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331" y="0"/>
                  </a:moveTo>
                  <a:cubicBezTo>
                    <a:pt x="1" y="37"/>
                    <a:pt x="1" y="513"/>
                    <a:pt x="331" y="587"/>
                  </a:cubicBezTo>
                  <a:cubicBezTo>
                    <a:pt x="661" y="513"/>
                    <a:pt x="661" y="37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8456043" y="4707951"/>
              <a:ext cx="42030" cy="29771"/>
            </a:xfrm>
            <a:custGeom>
              <a:avLst/>
              <a:gdLst/>
              <a:ahLst/>
              <a:cxnLst/>
              <a:rect l="l" t="t" r="r" b="b"/>
              <a:pathLst>
                <a:path w="881" h="624" extrusionOk="0">
                  <a:moveTo>
                    <a:pt x="440" y="1"/>
                  </a:moveTo>
                  <a:cubicBezTo>
                    <a:pt x="1" y="1"/>
                    <a:pt x="1" y="624"/>
                    <a:pt x="440" y="624"/>
                  </a:cubicBezTo>
                  <a:cubicBezTo>
                    <a:pt x="880" y="624"/>
                    <a:pt x="88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8450795" y="4851365"/>
              <a:ext cx="28052" cy="40267"/>
            </a:xfrm>
            <a:custGeom>
              <a:avLst/>
              <a:gdLst/>
              <a:ahLst/>
              <a:cxnLst/>
              <a:rect l="l" t="t" r="r" b="b"/>
              <a:pathLst>
                <a:path w="588" h="844" extrusionOk="0">
                  <a:moveTo>
                    <a:pt x="220" y="0"/>
                  </a:moveTo>
                  <a:cubicBezTo>
                    <a:pt x="184" y="0"/>
                    <a:pt x="147" y="37"/>
                    <a:pt x="111" y="74"/>
                  </a:cubicBezTo>
                  <a:lnTo>
                    <a:pt x="74" y="147"/>
                  </a:lnTo>
                  <a:cubicBezTo>
                    <a:pt x="37" y="184"/>
                    <a:pt x="1" y="220"/>
                    <a:pt x="1" y="294"/>
                  </a:cubicBezTo>
                  <a:lnTo>
                    <a:pt x="1" y="550"/>
                  </a:lnTo>
                  <a:cubicBezTo>
                    <a:pt x="1" y="587"/>
                    <a:pt x="1" y="624"/>
                    <a:pt x="37" y="660"/>
                  </a:cubicBezTo>
                  <a:cubicBezTo>
                    <a:pt x="37" y="734"/>
                    <a:pt x="111" y="807"/>
                    <a:pt x="184" y="807"/>
                  </a:cubicBezTo>
                  <a:cubicBezTo>
                    <a:pt x="220" y="844"/>
                    <a:pt x="257" y="844"/>
                    <a:pt x="294" y="844"/>
                  </a:cubicBezTo>
                  <a:lnTo>
                    <a:pt x="367" y="844"/>
                  </a:lnTo>
                  <a:cubicBezTo>
                    <a:pt x="440" y="844"/>
                    <a:pt x="477" y="807"/>
                    <a:pt x="514" y="770"/>
                  </a:cubicBezTo>
                  <a:lnTo>
                    <a:pt x="550" y="697"/>
                  </a:lnTo>
                  <a:cubicBezTo>
                    <a:pt x="587" y="660"/>
                    <a:pt x="587" y="624"/>
                    <a:pt x="587" y="550"/>
                  </a:cubicBezTo>
                  <a:lnTo>
                    <a:pt x="587" y="294"/>
                  </a:lnTo>
                  <a:cubicBezTo>
                    <a:pt x="587" y="257"/>
                    <a:pt x="587" y="220"/>
                    <a:pt x="587" y="184"/>
                  </a:cubicBezTo>
                  <a:cubicBezTo>
                    <a:pt x="550" y="147"/>
                    <a:pt x="550" y="110"/>
                    <a:pt x="514" y="74"/>
                  </a:cubicBezTo>
                  <a:cubicBezTo>
                    <a:pt x="477" y="37"/>
                    <a:pt x="440" y="37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8361581" y="4963290"/>
              <a:ext cx="77000" cy="59494"/>
            </a:xfrm>
            <a:custGeom>
              <a:avLst/>
              <a:gdLst/>
              <a:ahLst/>
              <a:cxnLst/>
              <a:rect l="l" t="t" r="r" b="b"/>
              <a:pathLst>
                <a:path w="1614" h="1247" extrusionOk="0">
                  <a:moveTo>
                    <a:pt x="807" y="1"/>
                  </a:moveTo>
                  <a:cubicBezTo>
                    <a:pt x="1" y="1"/>
                    <a:pt x="1" y="1247"/>
                    <a:pt x="807" y="1247"/>
                  </a:cubicBezTo>
                  <a:cubicBezTo>
                    <a:pt x="1614" y="1247"/>
                    <a:pt x="1614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8585475" y="4959808"/>
              <a:ext cx="42030" cy="42033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0" y="0"/>
                  </a:moveTo>
                  <a:cubicBezTo>
                    <a:pt x="0" y="110"/>
                    <a:pt x="0" y="733"/>
                    <a:pt x="440" y="880"/>
                  </a:cubicBezTo>
                  <a:cubicBezTo>
                    <a:pt x="880" y="733"/>
                    <a:pt x="880" y="11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8289924" y="4826890"/>
              <a:ext cx="66457" cy="50763"/>
            </a:xfrm>
            <a:custGeom>
              <a:avLst/>
              <a:gdLst/>
              <a:ahLst/>
              <a:cxnLst/>
              <a:rect l="l" t="t" r="r" b="b"/>
              <a:pathLst>
                <a:path w="1393" h="1064" extrusionOk="0">
                  <a:moveTo>
                    <a:pt x="697" y="0"/>
                  </a:moveTo>
                  <a:cubicBezTo>
                    <a:pt x="0" y="0"/>
                    <a:pt x="0" y="1063"/>
                    <a:pt x="697" y="1063"/>
                  </a:cubicBezTo>
                  <a:cubicBezTo>
                    <a:pt x="1393" y="1063"/>
                    <a:pt x="1393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8284676" y="4704420"/>
              <a:ext cx="52478" cy="38550"/>
            </a:xfrm>
            <a:custGeom>
              <a:avLst/>
              <a:gdLst/>
              <a:ahLst/>
              <a:cxnLst/>
              <a:rect l="l" t="t" r="r" b="b"/>
              <a:pathLst>
                <a:path w="1100" h="808" extrusionOk="0">
                  <a:moveTo>
                    <a:pt x="584" y="0"/>
                  </a:moveTo>
                  <a:cubicBezTo>
                    <a:pt x="573" y="0"/>
                    <a:pt x="562" y="0"/>
                    <a:pt x="550" y="1"/>
                  </a:cubicBezTo>
                  <a:cubicBezTo>
                    <a:pt x="0" y="1"/>
                    <a:pt x="0" y="808"/>
                    <a:pt x="550" y="808"/>
                  </a:cubicBezTo>
                  <a:cubicBezTo>
                    <a:pt x="1088" y="808"/>
                    <a:pt x="1100" y="0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8195462" y="4487582"/>
              <a:ext cx="56009" cy="54628"/>
            </a:xfrm>
            <a:custGeom>
              <a:avLst/>
              <a:gdLst/>
              <a:ahLst/>
              <a:cxnLst/>
              <a:rect l="l" t="t" r="r" b="b"/>
              <a:pathLst>
                <a:path w="1174" h="1145" extrusionOk="0">
                  <a:moveTo>
                    <a:pt x="697" y="1"/>
                  </a:moveTo>
                  <a:cubicBezTo>
                    <a:pt x="660" y="1"/>
                    <a:pt x="633" y="10"/>
                    <a:pt x="610" y="23"/>
                  </a:cubicBezTo>
                  <a:lnTo>
                    <a:pt x="610" y="23"/>
                  </a:lnTo>
                  <a:cubicBezTo>
                    <a:pt x="578" y="25"/>
                    <a:pt x="546" y="29"/>
                    <a:pt x="514" y="37"/>
                  </a:cubicBezTo>
                  <a:cubicBezTo>
                    <a:pt x="477" y="74"/>
                    <a:pt x="440" y="74"/>
                    <a:pt x="367" y="111"/>
                  </a:cubicBezTo>
                  <a:lnTo>
                    <a:pt x="257" y="184"/>
                  </a:lnTo>
                  <a:cubicBezTo>
                    <a:pt x="74" y="257"/>
                    <a:pt x="0" y="441"/>
                    <a:pt x="0" y="624"/>
                  </a:cubicBezTo>
                  <a:cubicBezTo>
                    <a:pt x="0" y="770"/>
                    <a:pt x="37" y="917"/>
                    <a:pt x="147" y="990"/>
                  </a:cubicBezTo>
                  <a:cubicBezTo>
                    <a:pt x="257" y="1100"/>
                    <a:pt x="367" y="1137"/>
                    <a:pt x="514" y="1137"/>
                  </a:cubicBezTo>
                  <a:cubicBezTo>
                    <a:pt x="537" y="1142"/>
                    <a:pt x="561" y="1144"/>
                    <a:pt x="585" y="1144"/>
                  </a:cubicBezTo>
                  <a:cubicBezTo>
                    <a:pt x="743" y="1144"/>
                    <a:pt x="894" y="1040"/>
                    <a:pt x="990" y="880"/>
                  </a:cubicBezTo>
                  <a:lnTo>
                    <a:pt x="1027" y="770"/>
                  </a:lnTo>
                  <a:cubicBezTo>
                    <a:pt x="1064" y="697"/>
                    <a:pt x="1100" y="660"/>
                    <a:pt x="1100" y="624"/>
                  </a:cubicBezTo>
                  <a:cubicBezTo>
                    <a:pt x="1111" y="582"/>
                    <a:pt x="1115" y="543"/>
                    <a:pt x="1115" y="506"/>
                  </a:cubicBezTo>
                  <a:lnTo>
                    <a:pt x="1115" y="506"/>
                  </a:lnTo>
                  <a:cubicBezTo>
                    <a:pt x="1134" y="456"/>
                    <a:pt x="1154" y="407"/>
                    <a:pt x="1174" y="367"/>
                  </a:cubicBezTo>
                  <a:cubicBezTo>
                    <a:pt x="1137" y="257"/>
                    <a:pt x="1100" y="184"/>
                    <a:pt x="1064" y="111"/>
                  </a:cubicBezTo>
                  <a:cubicBezTo>
                    <a:pt x="990" y="37"/>
                    <a:pt x="88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8073043" y="4625748"/>
              <a:ext cx="57774" cy="40267"/>
            </a:xfrm>
            <a:custGeom>
              <a:avLst/>
              <a:gdLst/>
              <a:ahLst/>
              <a:cxnLst/>
              <a:rect l="l" t="t" r="r" b="b"/>
              <a:pathLst>
                <a:path w="1211" h="844" extrusionOk="0">
                  <a:moveTo>
                    <a:pt x="404" y="1"/>
                  </a:moveTo>
                  <a:cubicBezTo>
                    <a:pt x="184" y="1"/>
                    <a:pt x="0" y="184"/>
                    <a:pt x="0" y="440"/>
                  </a:cubicBezTo>
                  <a:cubicBezTo>
                    <a:pt x="0" y="660"/>
                    <a:pt x="184" y="844"/>
                    <a:pt x="404" y="844"/>
                  </a:cubicBezTo>
                  <a:lnTo>
                    <a:pt x="660" y="844"/>
                  </a:lnTo>
                  <a:cubicBezTo>
                    <a:pt x="1210" y="844"/>
                    <a:pt x="1210" y="37"/>
                    <a:pt x="660" y="37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8067795" y="4426371"/>
              <a:ext cx="42030" cy="26288"/>
            </a:xfrm>
            <a:custGeom>
              <a:avLst/>
              <a:gdLst/>
              <a:ahLst/>
              <a:cxnLst/>
              <a:rect l="l" t="t" r="r" b="b"/>
              <a:pathLst>
                <a:path w="881" h="551" extrusionOk="0">
                  <a:moveTo>
                    <a:pt x="514" y="1"/>
                  </a:moveTo>
                  <a:lnTo>
                    <a:pt x="514" y="37"/>
                  </a:lnTo>
                  <a:lnTo>
                    <a:pt x="257" y="37"/>
                  </a:lnTo>
                  <a:cubicBezTo>
                    <a:pt x="242" y="33"/>
                    <a:pt x="226" y="32"/>
                    <a:pt x="212" y="32"/>
                  </a:cubicBezTo>
                  <a:cubicBezTo>
                    <a:pt x="88" y="32"/>
                    <a:pt x="0" y="163"/>
                    <a:pt x="0" y="294"/>
                  </a:cubicBezTo>
                  <a:cubicBezTo>
                    <a:pt x="0" y="404"/>
                    <a:pt x="110" y="514"/>
                    <a:pt x="257" y="550"/>
                  </a:cubicBezTo>
                  <a:lnTo>
                    <a:pt x="514" y="550"/>
                  </a:lnTo>
                  <a:cubicBezTo>
                    <a:pt x="880" y="550"/>
                    <a:pt x="880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7966368" y="4255000"/>
              <a:ext cx="45513" cy="36737"/>
            </a:xfrm>
            <a:custGeom>
              <a:avLst/>
              <a:gdLst/>
              <a:ahLst/>
              <a:cxnLst/>
              <a:rect l="l" t="t" r="r" b="b"/>
              <a:pathLst>
                <a:path w="954" h="770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7882401" y="4108055"/>
              <a:ext cx="57774" cy="47281"/>
            </a:xfrm>
            <a:custGeom>
              <a:avLst/>
              <a:gdLst/>
              <a:ahLst/>
              <a:cxnLst/>
              <a:rect l="l" t="t" r="r" b="b"/>
              <a:pathLst>
                <a:path w="1211" h="991" extrusionOk="0">
                  <a:moveTo>
                    <a:pt x="624" y="1"/>
                  </a:moveTo>
                  <a:cubicBezTo>
                    <a:pt x="1" y="74"/>
                    <a:pt x="1" y="917"/>
                    <a:pt x="624" y="991"/>
                  </a:cubicBezTo>
                  <a:cubicBezTo>
                    <a:pt x="1210" y="917"/>
                    <a:pt x="1210" y="74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8699163" y="5026267"/>
              <a:ext cx="45513" cy="36784"/>
            </a:xfrm>
            <a:custGeom>
              <a:avLst/>
              <a:gdLst/>
              <a:ahLst/>
              <a:cxnLst/>
              <a:rect l="l" t="t" r="r" b="b"/>
              <a:pathLst>
                <a:path w="954" h="771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37"/>
          <p:cNvSpPr/>
          <p:nvPr/>
        </p:nvSpPr>
        <p:spPr>
          <a:xfrm>
            <a:off x="-57925" y="4388400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7"/>
          <p:cNvSpPr/>
          <p:nvPr/>
        </p:nvSpPr>
        <p:spPr>
          <a:xfrm>
            <a:off x="-91175" y="4040100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37"/>
          <p:cNvGrpSpPr/>
          <p:nvPr/>
        </p:nvGrpSpPr>
        <p:grpSpPr>
          <a:xfrm>
            <a:off x="-605889" y="3025235"/>
            <a:ext cx="1395308" cy="1361806"/>
            <a:chOff x="-605889" y="3025235"/>
            <a:chExt cx="1395308" cy="1361806"/>
          </a:xfrm>
        </p:grpSpPr>
        <p:sp>
          <p:nvSpPr>
            <p:cNvPr id="506" name="Google Shape;506;p37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37"/>
          <p:cNvSpPr/>
          <p:nvPr/>
        </p:nvSpPr>
        <p:spPr>
          <a:xfrm rot="-4569998">
            <a:off x="-893796" y="893355"/>
            <a:ext cx="2347062" cy="346452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7"/>
          <p:cNvSpPr/>
          <p:nvPr/>
        </p:nvSpPr>
        <p:spPr>
          <a:xfrm rot="5720879">
            <a:off x="-601565" y="5648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7"/>
          <p:cNvSpPr/>
          <p:nvPr/>
        </p:nvSpPr>
        <p:spPr>
          <a:xfrm rot="9557666">
            <a:off x="4463550" y="-252076"/>
            <a:ext cx="1319852" cy="783676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3387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 b="0" i="0" u="none" strike="noStrike" cap="none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 b="0" i="0" u="none" strike="noStrike" cap="none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 b="0" i="0" u="none" strike="noStrike" cap="none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 b="0" i="0" u="none" strike="noStrike" cap="none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 b="0" i="0" u="none" strike="noStrike" cap="none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 b="0" i="0" u="none" strike="noStrike" cap="none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 b="0" i="0" u="none" strike="noStrike" cap="none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 b="0" i="0" u="none" strike="noStrike" cap="none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 b="0" i="0" u="none" strike="noStrike" cap="none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4" r:id="rId12"/>
    <p:sldLayoutId id="2147483665" r:id="rId13"/>
    <p:sldLayoutId id="2147483666" r:id="rId14"/>
    <p:sldLayoutId id="214748366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techdevelopers.com/tich-hop-cong-thanh-toan-vn-pay-voi-ung-dung-cua-ba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"/>
          <p:cNvSpPr txBox="1">
            <a:spLocks noGrp="1"/>
          </p:cNvSpPr>
          <p:nvPr>
            <p:ph type="ctrTitle"/>
          </p:nvPr>
        </p:nvSpPr>
        <p:spPr>
          <a:xfrm>
            <a:off x="1557941" y="1150883"/>
            <a:ext cx="53499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400" dirty="0"/>
              <a:t>CAPSTONE PROJECT</a:t>
            </a:r>
            <a:endParaRPr sz="2400" dirty="0"/>
          </a:p>
        </p:txBody>
      </p:sp>
      <p:sp>
        <p:nvSpPr>
          <p:cNvPr id="714" name="Google Shape;714;p1"/>
          <p:cNvSpPr txBox="1">
            <a:spLocks noGrp="1"/>
          </p:cNvSpPr>
          <p:nvPr>
            <p:ph type="subTitle" idx="1"/>
          </p:nvPr>
        </p:nvSpPr>
        <p:spPr>
          <a:xfrm>
            <a:off x="1762691" y="1793371"/>
            <a:ext cx="494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/>
              <a:t>BUILDING A WEBSITE FOR ACCOMODATION BOOKING</a:t>
            </a:r>
          </a:p>
        </p:txBody>
      </p:sp>
      <p:sp>
        <p:nvSpPr>
          <p:cNvPr id="715" name="Google Shape;715;p1"/>
          <p:cNvSpPr txBox="1"/>
          <p:nvPr/>
        </p:nvSpPr>
        <p:spPr>
          <a:xfrm>
            <a:off x="3783455" y="4517259"/>
            <a:ext cx="494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oces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Instructor: Dr. Nguyen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Thien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 Bao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"/>
          <p:cNvSpPr txBox="1"/>
          <p:nvPr/>
        </p:nvSpPr>
        <p:spPr>
          <a:xfrm>
            <a:off x="1628834" y="225430"/>
            <a:ext cx="494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oces"/>
              <a:buNone/>
            </a:pPr>
            <a:r>
              <a:rPr lang="en-US" sz="1750" b="1" i="0" u="none" strike="noStrike" cap="none" dirty="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HCMUTE </a:t>
            </a:r>
            <a:endParaRPr sz="2000" b="0" i="0" u="none" strike="noStrike" cap="none" dirty="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oces"/>
              <a:buNone/>
            </a:pPr>
            <a:r>
              <a:rPr lang="en-US" sz="1750" b="1" i="0" u="none" strike="noStrike" cap="none" dirty="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  <a:t>FACULTY FOR HIGH QUALITY TRAINING</a:t>
            </a:r>
            <a:endParaRPr sz="2000" b="0" i="0" u="none" strike="noStrike" cap="none" dirty="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  <a:p>
            <a: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oces"/>
              <a:buNone/>
            </a:pPr>
            <a:br>
              <a:rPr lang="en-US" sz="2000" b="0" i="0" u="none" strike="noStrike" cap="none" dirty="0">
                <a:solidFill>
                  <a:schemeClr val="lt1"/>
                </a:solidFill>
                <a:latin typeface="Voces"/>
                <a:ea typeface="Voces"/>
                <a:cs typeface="Voces"/>
                <a:sym typeface="Voces"/>
              </a:rPr>
            </a:br>
            <a:endParaRPr sz="2000" b="0" i="0" u="none" strike="noStrike" cap="none" dirty="0">
              <a:solidFill>
                <a:schemeClr val="lt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pic>
        <p:nvPicPr>
          <p:cNvPr id="717" name="Google Shape;71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127" y="38461"/>
            <a:ext cx="945931" cy="111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5233" y="2707771"/>
            <a:ext cx="2995317" cy="180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"/>
          <p:cNvSpPr txBox="1">
            <a:spLocks noGrp="1"/>
          </p:cNvSpPr>
          <p:nvPr>
            <p:ph type="ctrTitle"/>
          </p:nvPr>
        </p:nvSpPr>
        <p:spPr>
          <a:xfrm>
            <a:off x="1538382" y="279528"/>
            <a:ext cx="34554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 dirty="0"/>
              <a:t>All function</a:t>
            </a:r>
            <a:endParaRPr sz="4000" dirty="0"/>
          </a:p>
        </p:txBody>
      </p:sp>
      <p:sp>
        <p:nvSpPr>
          <p:cNvPr id="861" name="Google Shape;861;p8"/>
          <p:cNvSpPr txBox="1">
            <a:spLocks noGrp="1"/>
          </p:cNvSpPr>
          <p:nvPr>
            <p:ph type="subTitle" idx="1"/>
          </p:nvPr>
        </p:nvSpPr>
        <p:spPr>
          <a:xfrm>
            <a:off x="999650" y="1551795"/>
            <a:ext cx="3455400" cy="292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n-US" dirty="0"/>
              <a:t>Login </a:t>
            </a:r>
            <a:endParaRPr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n-US" dirty="0"/>
              <a:t>Register</a:t>
            </a:r>
            <a:endParaRPr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n-US" dirty="0"/>
              <a:t>Search  </a:t>
            </a:r>
            <a:endParaRPr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n-US" dirty="0"/>
              <a:t>View hotel </a:t>
            </a:r>
            <a:endParaRPr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❖"/>
            </a:pPr>
            <a:r>
              <a:rPr lang="en-US" dirty="0">
                <a:solidFill>
                  <a:srgbClr val="FFFFFF"/>
                </a:solidFill>
              </a:rPr>
              <a:t>Booking</a:t>
            </a:r>
            <a:endParaRPr dirty="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n-US" dirty="0"/>
              <a:t>Add comment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endParaRPr dirty="0"/>
          </a:p>
        </p:txBody>
      </p:sp>
      <p:grpSp>
        <p:nvGrpSpPr>
          <p:cNvPr id="862" name="Google Shape;862;p8"/>
          <p:cNvGrpSpPr/>
          <p:nvPr/>
        </p:nvGrpSpPr>
        <p:grpSpPr>
          <a:xfrm>
            <a:off x="7649286" y="144899"/>
            <a:ext cx="1386501" cy="673099"/>
            <a:chOff x="7601793" y="297299"/>
            <a:chExt cx="1386501" cy="673099"/>
          </a:xfrm>
        </p:grpSpPr>
        <p:sp>
          <p:nvSpPr>
            <p:cNvPr id="863" name="Google Shape;863;p8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p8"/>
          <p:cNvSpPr txBox="1"/>
          <p:nvPr/>
        </p:nvSpPr>
        <p:spPr>
          <a:xfrm>
            <a:off x="3574941" y="1448445"/>
            <a:ext cx="3455400" cy="301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Payment(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VNPay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,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Paypal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Voces"/>
                <a:ea typeface="Voces"/>
                <a:cs typeface="Voces"/>
                <a:sym typeface="Voces"/>
              </a:rPr>
              <a:t>)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View Bill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 dirty="0">
                <a:solidFill>
                  <a:schemeClr val="accent6"/>
                </a:solidFill>
                <a:latin typeface="Voces"/>
                <a:ea typeface="Voces"/>
                <a:cs typeface="Voces"/>
                <a:sym typeface="Voces"/>
              </a:rPr>
              <a:t>Edit personal </a:t>
            </a:r>
            <a:endParaRPr sz="14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     </a:t>
            </a:r>
            <a:r>
              <a:rPr lang="en-US" sz="1600" b="0" i="0" u="none" strike="noStrike" cap="none" dirty="0">
                <a:solidFill>
                  <a:schemeClr val="lt2"/>
                </a:solidFill>
                <a:latin typeface="Voces"/>
                <a:ea typeface="Voces"/>
                <a:cs typeface="Voces"/>
                <a:sym typeface="Voces"/>
              </a:rPr>
              <a:t> information</a:t>
            </a:r>
            <a:endParaRPr sz="1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 dirty="0">
                <a:solidFill>
                  <a:schemeClr val="accent6"/>
                </a:solidFill>
                <a:latin typeface="Voces"/>
                <a:ea typeface="Voces"/>
                <a:cs typeface="Voces"/>
                <a:sym typeface="Voces"/>
              </a:rPr>
              <a:t>View statistic</a:t>
            </a:r>
            <a:endParaRPr sz="14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Rating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Log out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1499" y="1115396"/>
            <a:ext cx="3175000" cy="3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04;p6">
            <a:extLst>
              <a:ext uri="{FF2B5EF4-FFF2-40B4-BE49-F238E27FC236}">
                <a16:creationId xmlns:a16="http://schemas.microsoft.com/office/drawing/2014/main" id="{1701EA8E-E870-04DB-00AB-47CC2C68B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0917" y="73878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 dirty="0"/>
              <a:t>Homepage</a:t>
            </a:r>
            <a:br>
              <a:rPr lang="en-US" sz="3000" dirty="0"/>
            </a:b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743E5-5AD2-0665-1C91-034AC7C0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636" y="688333"/>
            <a:ext cx="4865235" cy="397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1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4;p6">
            <a:extLst>
              <a:ext uri="{FF2B5EF4-FFF2-40B4-BE49-F238E27FC236}">
                <a16:creationId xmlns:a16="http://schemas.microsoft.com/office/drawing/2014/main" id="{99079437-8A8B-16B9-D532-BD502C3F0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7150" y="0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 dirty="0"/>
              <a:t>Hotel detail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E6193-97B1-BF8C-1628-8327B107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67" y="841800"/>
            <a:ext cx="6268065" cy="28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6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4;p6">
            <a:extLst>
              <a:ext uri="{FF2B5EF4-FFF2-40B4-BE49-F238E27FC236}">
                <a16:creationId xmlns:a16="http://schemas.microsoft.com/office/drawing/2014/main" id="{EF3C1063-3AE2-0A86-901A-EB3B5FAB3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7149" y="70945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 dirty="0"/>
              <a:t>Payment page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06ABB-5A60-F6EF-459B-036A6D01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75" y="802580"/>
            <a:ext cx="6386849" cy="31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0"/>
          <p:cNvSpPr txBox="1">
            <a:spLocks noGrp="1"/>
          </p:cNvSpPr>
          <p:nvPr>
            <p:ph type="title"/>
          </p:nvPr>
        </p:nvSpPr>
        <p:spPr>
          <a:xfrm>
            <a:off x="3913650" y="2187212"/>
            <a:ext cx="4214802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938" name="Google Shape;938;p20"/>
          <p:cNvSpPr txBox="1">
            <a:spLocks noGrp="1"/>
          </p:cNvSpPr>
          <p:nvPr>
            <p:ph type="title" idx="2"/>
          </p:nvPr>
        </p:nvSpPr>
        <p:spPr>
          <a:xfrm>
            <a:off x="2245650" y="1895550"/>
            <a:ext cx="16680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8000" dirty="0"/>
              <a:t>04</a:t>
            </a:r>
            <a:endParaRPr sz="8000" dirty="0"/>
          </a:p>
        </p:txBody>
      </p:sp>
      <p:pic>
        <p:nvPicPr>
          <p:cNvPr id="939" name="Google Shape;9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661128">
            <a:off x="737751" y="1130067"/>
            <a:ext cx="4016154" cy="1921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99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"/>
          <p:cNvSpPr txBox="1">
            <a:spLocks noGrp="1"/>
          </p:cNvSpPr>
          <p:nvPr>
            <p:ph type="title"/>
          </p:nvPr>
        </p:nvSpPr>
        <p:spPr>
          <a:xfrm>
            <a:off x="2023071" y="764287"/>
            <a:ext cx="3310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/>
              <a:t>Tools</a:t>
            </a:r>
            <a:endParaRPr sz="3200" dirty="0"/>
          </a:p>
        </p:txBody>
      </p:sp>
      <p:sp>
        <p:nvSpPr>
          <p:cNvPr id="889" name="Google Shape;889;p10"/>
          <p:cNvSpPr txBox="1">
            <a:spLocks noGrp="1"/>
          </p:cNvSpPr>
          <p:nvPr>
            <p:ph type="subTitle" idx="1"/>
          </p:nvPr>
        </p:nvSpPr>
        <p:spPr>
          <a:xfrm>
            <a:off x="1837876" y="1245787"/>
            <a:ext cx="4878235" cy="2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84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endParaRPr lang="en-US" sz="1800" dirty="0"/>
          </a:p>
          <a:p>
            <a:pPr marL="584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1800" dirty="0"/>
              <a:t>Visual Studio Code.	</a:t>
            </a:r>
            <a:endParaRPr dirty="0"/>
          </a:p>
          <a:p>
            <a:pPr marL="584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1800" dirty="0"/>
              <a:t>Postman.</a:t>
            </a:r>
          </a:p>
          <a:p>
            <a:pPr marL="584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1800" dirty="0" err="1"/>
              <a:t>MongoDb</a:t>
            </a:r>
            <a:r>
              <a:rPr lang="en-US" sz="1800" dirty="0"/>
              <a:t> compass</a:t>
            </a: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-US"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890" name="Google Shape;890;p10"/>
          <p:cNvSpPr/>
          <p:nvPr/>
        </p:nvSpPr>
        <p:spPr>
          <a:xfrm flipH="1">
            <a:off x="778251" y="540250"/>
            <a:ext cx="1059625" cy="92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Calistoga"/>
              </a:rPr>
              <a:t>"</a:t>
            </a:r>
          </a:p>
        </p:txBody>
      </p:sp>
      <p:pic>
        <p:nvPicPr>
          <p:cNvPr id="891" name="Google Shape;8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4541" y="1653058"/>
            <a:ext cx="2832522" cy="174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6575" y="4006526"/>
            <a:ext cx="2581075" cy="108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230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"/>
          <p:cNvSpPr txBox="1">
            <a:spLocks noGrp="1"/>
          </p:cNvSpPr>
          <p:nvPr>
            <p:ph type="title"/>
          </p:nvPr>
        </p:nvSpPr>
        <p:spPr>
          <a:xfrm>
            <a:off x="2023071" y="764287"/>
            <a:ext cx="3310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/>
              <a:t>Technologies</a:t>
            </a:r>
            <a:endParaRPr sz="3200" dirty="0"/>
          </a:p>
        </p:txBody>
      </p:sp>
      <p:sp>
        <p:nvSpPr>
          <p:cNvPr id="889" name="Google Shape;889;p10"/>
          <p:cNvSpPr txBox="1">
            <a:spLocks noGrp="1"/>
          </p:cNvSpPr>
          <p:nvPr>
            <p:ph type="subTitle" idx="1"/>
          </p:nvPr>
        </p:nvSpPr>
        <p:spPr>
          <a:xfrm>
            <a:off x="1837876" y="1245787"/>
            <a:ext cx="4878235" cy="187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84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1800" dirty="0"/>
              <a:t>ReactJS.	</a:t>
            </a:r>
            <a:endParaRPr dirty="0"/>
          </a:p>
          <a:p>
            <a:pPr marL="584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1800" dirty="0"/>
              <a:t>MongoDB.</a:t>
            </a:r>
          </a:p>
          <a:p>
            <a:pPr marL="584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1800" dirty="0" err="1"/>
              <a:t>Beego</a:t>
            </a:r>
            <a:r>
              <a:rPr lang="en-US" sz="1800" dirty="0"/>
              <a:t>.</a:t>
            </a:r>
          </a:p>
          <a:p>
            <a:pPr marL="584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1800" dirty="0"/>
              <a:t>NodeJS.</a:t>
            </a:r>
            <a:endParaRPr lang="en-US" dirty="0"/>
          </a:p>
          <a:p>
            <a:pPr marL="584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1800" dirty="0" err="1"/>
              <a:t>Nexjs</a:t>
            </a:r>
            <a:r>
              <a:rPr lang="en-US" sz="1800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890" name="Google Shape;890;p10"/>
          <p:cNvSpPr/>
          <p:nvPr/>
        </p:nvSpPr>
        <p:spPr>
          <a:xfrm flipH="1">
            <a:off x="778251" y="540250"/>
            <a:ext cx="1059625" cy="92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Calistoga"/>
              </a:rPr>
              <a:t>"</a:t>
            </a:r>
          </a:p>
        </p:txBody>
      </p:sp>
      <p:pic>
        <p:nvPicPr>
          <p:cNvPr id="891" name="Google Shape;8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4541" y="1653058"/>
            <a:ext cx="2832522" cy="174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6575" y="4006526"/>
            <a:ext cx="2581075" cy="108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59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9"/>
          <p:cNvSpPr txBox="1">
            <a:spLocks noGrp="1"/>
          </p:cNvSpPr>
          <p:nvPr>
            <p:ph type="title"/>
          </p:nvPr>
        </p:nvSpPr>
        <p:spPr>
          <a:xfrm>
            <a:off x="3913650" y="963448"/>
            <a:ext cx="3770633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400" dirty="0"/>
              <a:t>Demo</a:t>
            </a:r>
            <a:endParaRPr sz="4400" dirty="0"/>
          </a:p>
        </p:txBody>
      </p:sp>
      <p:sp>
        <p:nvSpPr>
          <p:cNvPr id="931" name="Google Shape;931;p19"/>
          <p:cNvSpPr txBox="1">
            <a:spLocks noGrp="1"/>
          </p:cNvSpPr>
          <p:nvPr>
            <p:ph type="title" idx="2"/>
          </p:nvPr>
        </p:nvSpPr>
        <p:spPr>
          <a:xfrm>
            <a:off x="2245650" y="752550"/>
            <a:ext cx="16680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8000" dirty="0"/>
              <a:t>05</a:t>
            </a:r>
            <a:endParaRPr sz="8000" dirty="0"/>
          </a:p>
        </p:txBody>
      </p:sp>
      <p:pic>
        <p:nvPicPr>
          <p:cNvPr id="932" name="Google Shape;9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5650" y="1355943"/>
            <a:ext cx="3936562" cy="393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"/>
          <p:cNvSpPr txBox="1">
            <a:spLocks noGrp="1"/>
          </p:cNvSpPr>
          <p:nvPr>
            <p:ph type="title"/>
          </p:nvPr>
        </p:nvSpPr>
        <p:spPr>
          <a:xfrm>
            <a:off x="2648894" y="1564187"/>
            <a:ext cx="485078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Booking process</a:t>
            </a:r>
            <a:endParaRPr dirty="0"/>
          </a:p>
        </p:txBody>
      </p:sp>
      <p:grpSp>
        <p:nvGrpSpPr>
          <p:cNvPr id="806" name="Google Shape;806;p6"/>
          <p:cNvGrpSpPr/>
          <p:nvPr/>
        </p:nvGrpSpPr>
        <p:grpSpPr>
          <a:xfrm rot="1521179">
            <a:off x="6808540" y="1513229"/>
            <a:ext cx="696301" cy="1016200"/>
            <a:chOff x="8379850" y="2829898"/>
            <a:chExt cx="696291" cy="1016185"/>
          </a:xfrm>
        </p:grpSpPr>
        <p:sp>
          <p:nvSpPr>
            <p:cNvPr id="807" name="Google Shape;807;p6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6" name="Google Shape;8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1300" y="2948135"/>
            <a:ext cx="2408308" cy="240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46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"/>
          <p:cNvSpPr txBox="1">
            <a:spLocks noGrp="1"/>
          </p:cNvSpPr>
          <p:nvPr>
            <p:ph type="title"/>
          </p:nvPr>
        </p:nvSpPr>
        <p:spPr>
          <a:xfrm>
            <a:off x="2799517" y="1564187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Payment process</a:t>
            </a:r>
            <a:endParaRPr dirty="0"/>
          </a:p>
        </p:txBody>
      </p:sp>
      <p:grpSp>
        <p:nvGrpSpPr>
          <p:cNvPr id="806" name="Google Shape;806;p6"/>
          <p:cNvGrpSpPr/>
          <p:nvPr/>
        </p:nvGrpSpPr>
        <p:grpSpPr>
          <a:xfrm rot="1521179">
            <a:off x="6808540" y="1513229"/>
            <a:ext cx="696301" cy="1016200"/>
            <a:chOff x="8379850" y="2829898"/>
            <a:chExt cx="696291" cy="1016185"/>
          </a:xfrm>
        </p:grpSpPr>
        <p:sp>
          <p:nvSpPr>
            <p:cNvPr id="807" name="Google Shape;807;p6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6" name="Google Shape;8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1300" y="2948135"/>
            <a:ext cx="2408308" cy="240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93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"/>
          <p:cNvSpPr txBox="1">
            <a:spLocks noGrp="1"/>
          </p:cNvSpPr>
          <p:nvPr>
            <p:ph type="ctrTitle" idx="6"/>
          </p:nvPr>
        </p:nvSpPr>
        <p:spPr>
          <a:xfrm>
            <a:off x="6098225" y="3274643"/>
            <a:ext cx="23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 err="1"/>
              <a:t>Đặng</a:t>
            </a:r>
            <a:r>
              <a:rPr lang="en-US" sz="2000" dirty="0"/>
              <a:t> </a:t>
            </a:r>
            <a:r>
              <a:rPr lang="en-US" sz="2000" dirty="0" err="1"/>
              <a:t>Ngọc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 Giang</a:t>
            </a:r>
            <a:br>
              <a:rPr lang="en-US" sz="2000" dirty="0"/>
            </a:br>
            <a:r>
              <a:rPr lang="en-US" sz="2000" dirty="0"/>
              <a:t>19110104</a:t>
            </a:r>
            <a:endParaRPr sz="2000" dirty="0"/>
          </a:p>
        </p:txBody>
      </p:sp>
      <p:sp>
        <p:nvSpPr>
          <p:cNvPr id="724" name="Google Shape;724;p2"/>
          <p:cNvSpPr txBox="1">
            <a:spLocks noGrp="1"/>
          </p:cNvSpPr>
          <p:nvPr>
            <p:ph type="ctrTitle" idx="4"/>
          </p:nvPr>
        </p:nvSpPr>
        <p:spPr>
          <a:xfrm>
            <a:off x="3373805" y="3381264"/>
            <a:ext cx="233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 err="1"/>
              <a:t>Nguyễn</a:t>
            </a:r>
            <a:r>
              <a:rPr lang="en-US" sz="2000" dirty="0"/>
              <a:t> </a:t>
            </a:r>
            <a:r>
              <a:rPr lang="en-US" sz="2000" dirty="0" err="1"/>
              <a:t>Đan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br>
              <a:rPr lang="en-US" sz="2000" dirty="0"/>
            </a:br>
            <a:r>
              <a:rPr lang="en-US" sz="2000" dirty="0"/>
              <a:t>19110064</a:t>
            </a:r>
            <a:endParaRPr sz="2000" dirty="0"/>
          </a:p>
        </p:txBody>
      </p:sp>
      <p:sp>
        <p:nvSpPr>
          <p:cNvPr id="725" name="Google Shape;725;p2"/>
          <p:cNvSpPr txBox="1">
            <a:spLocks noGrp="1"/>
          </p:cNvSpPr>
          <p:nvPr>
            <p:ph type="ctrTitle" idx="3"/>
          </p:nvPr>
        </p:nvSpPr>
        <p:spPr>
          <a:xfrm>
            <a:off x="392981" y="3102724"/>
            <a:ext cx="304471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 err="1"/>
              <a:t>Khúc</a:t>
            </a:r>
            <a:r>
              <a:rPr lang="en-US" sz="2000" dirty="0"/>
              <a:t> </a:t>
            </a:r>
            <a:r>
              <a:rPr lang="en-US" sz="2000" dirty="0" err="1"/>
              <a:t>Nguyễn</a:t>
            </a:r>
            <a:r>
              <a:rPr lang="en-US" sz="2000" dirty="0"/>
              <a:t> Huy Cường</a:t>
            </a:r>
            <a:br>
              <a:rPr lang="en-US" sz="2000" dirty="0"/>
            </a:br>
            <a:r>
              <a:rPr lang="en-US" sz="2000" dirty="0"/>
              <a:t>19110107 </a:t>
            </a:r>
            <a:endParaRPr sz="2000" dirty="0"/>
          </a:p>
        </p:txBody>
      </p:sp>
      <p:sp>
        <p:nvSpPr>
          <p:cNvPr id="726" name="Google Shape;726;p2"/>
          <p:cNvSpPr txBox="1">
            <a:spLocks noGrp="1"/>
          </p:cNvSpPr>
          <p:nvPr>
            <p:ph type="ctrTitle"/>
          </p:nvPr>
        </p:nvSpPr>
        <p:spPr>
          <a:xfrm>
            <a:off x="713225" y="365999"/>
            <a:ext cx="77175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Our Group:</a:t>
            </a:r>
            <a:endParaRPr/>
          </a:p>
        </p:txBody>
      </p:sp>
      <p:sp>
        <p:nvSpPr>
          <p:cNvPr id="727" name="Google Shape;727;p2"/>
          <p:cNvSpPr/>
          <p:nvPr/>
        </p:nvSpPr>
        <p:spPr>
          <a:xfrm rot="-7690268">
            <a:off x="864896" y="1867256"/>
            <a:ext cx="1007712" cy="598339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"/>
          <p:cNvSpPr/>
          <p:nvPr/>
        </p:nvSpPr>
        <p:spPr>
          <a:xfrm rot="-3075592">
            <a:off x="1393716" y="1698545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"/>
          <p:cNvSpPr/>
          <p:nvPr/>
        </p:nvSpPr>
        <p:spPr>
          <a:xfrm rot="-2700000">
            <a:off x="4010167" y="1360956"/>
            <a:ext cx="1007655" cy="598305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"/>
          <p:cNvSpPr/>
          <p:nvPr/>
        </p:nvSpPr>
        <p:spPr>
          <a:xfrm rot="-3075592">
            <a:off x="4091154" y="1698545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"/>
          <p:cNvSpPr/>
          <p:nvPr/>
        </p:nvSpPr>
        <p:spPr>
          <a:xfrm rot="-620143">
            <a:off x="7061921" y="1436078"/>
            <a:ext cx="1007729" cy="59835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"/>
          <p:cNvSpPr/>
          <p:nvPr/>
        </p:nvSpPr>
        <p:spPr>
          <a:xfrm rot="-3075592">
            <a:off x="6814505" y="1698545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"/>
          <p:cNvSpPr/>
          <p:nvPr/>
        </p:nvSpPr>
        <p:spPr>
          <a:xfrm>
            <a:off x="1658120" y="2056426"/>
            <a:ext cx="406966" cy="188946"/>
          </a:xfrm>
          <a:custGeom>
            <a:avLst/>
            <a:gdLst/>
            <a:ahLst/>
            <a:cxnLst/>
            <a:rect l="l" t="t" r="r" b="b"/>
            <a:pathLst>
              <a:path w="13129" h="6096" extrusionOk="0">
                <a:moveTo>
                  <a:pt x="8749" y="381"/>
                </a:moveTo>
                <a:cubicBezTo>
                  <a:pt x="9160" y="381"/>
                  <a:pt x="9507" y="682"/>
                  <a:pt x="9567" y="1089"/>
                </a:cubicBezTo>
                <a:lnTo>
                  <a:pt x="9863" y="3060"/>
                </a:lnTo>
                <a:lnTo>
                  <a:pt x="9013" y="3060"/>
                </a:lnTo>
                <a:cubicBezTo>
                  <a:pt x="8915" y="3070"/>
                  <a:pt x="8840" y="3152"/>
                  <a:pt x="8840" y="3251"/>
                </a:cubicBezTo>
                <a:cubicBezTo>
                  <a:pt x="8840" y="3350"/>
                  <a:pt x="8915" y="3432"/>
                  <a:pt x="9013" y="3442"/>
                </a:cubicBezTo>
                <a:lnTo>
                  <a:pt x="9920" y="3442"/>
                </a:lnTo>
                <a:lnTo>
                  <a:pt x="10016" y="4081"/>
                </a:lnTo>
                <a:lnTo>
                  <a:pt x="4525" y="4081"/>
                </a:lnTo>
                <a:cubicBezTo>
                  <a:pt x="4421" y="4084"/>
                  <a:pt x="4339" y="4168"/>
                  <a:pt x="4339" y="4271"/>
                </a:cubicBezTo>
                <a:cubicBezTo>
                  <a:pt x="4339" y="4374"/>
                  <a:pt x="4421" y="4459"/>
                  <a:pt x="4525" y="4462"/>
                </a:cubicBezTo>
                <a:lnTo>
                  <a:pt x="10203" y="4462"/>
                </a:lnTo>
                <a:lnTo>
                  <a:pt x="12247" y="5221"/>
                </a:lnTo>
                <a:cubicBezTo>
                  <a:pt x="10837" y="5532"/>
                  <a:pt x="8776" y="5714"/>
                  <a:pt x="6564" y="5714"/>
                </a:cubicBezTo>
                <a:cubicBezTo>
                  <a:pt x="4354" y="5714"/>
                  <a:pt x="2292" y="5532"/>
                  <a:pt x="882" y="5221"/>
                </a:cubicBezTo>
                <a:lnTo>
                  <a:pt x="2926" y="4462"/>
                </a:lnTo>
                <a:lnTo>
                  <a:pt x="3708" y="4462"/>
                </a:lnTo>
                <a:cubicBezTo>
                  <a:pt x="3711" y="4462"/>
                  <a:pt x="3713" y="4462"/>
                  <a:pt x="3716" y="4462"/>
                </a:cubicBezTo>
                <a:cubicBezTo>
                  <a:pt x="3820" y="4462"/>
                  <a:pt x="3905" y="4377"/>
                  <a:pt x="3905" y="4271"/>
                </a:cubicBezTo>
                <a:cubicBezTo>
                  <a:pt x="3905" y="4166"/>
                  <a:pt x="3820" y="4081"/>
                  <a:pt x="3716" y="4081"/>
                </a:cubicBezTo>
                <a:cubicBezTo>
                  <a:pt x="3713" y="4081"/>
                  <a:pt x="3711" y="4081"/>
                  <a:pt x="3708" y="4081"/>
                </a:cubicBezTo>
                <a:lnTo>
                  <a:pt x="3114" y="4081"/>
                </a:lnTo>
                <a:lnTo>
                  <a:pt x="3209" y="3442"/>
                </a:lnTo>
                <a:lnTo>
                  <a:pt x="8197" y="3442"/>
                </a:lnTo>
                <a:cubicBezTo>
                  <a:pt x="8296" y="3432"/>
                  <a:pt x="8370" y="3350"/>
                  <a:pt x="8370" y="3251"/>
                </a:cubicBezTo>
                <a:cubicBezTo>
                  <a:pt x="8370" y="3152"/>
                  <a:pt x="8296" y="3070"/>
                  <a:pt x="8197" y="3060"/>
                </a:cubicBezTo>
                <a:lnTo>
                  <a:pt x="3266" y="3060"/>
                </a:lnTo>
                <a:lnTo>
                  <a:pt x="3563" y="1089"/>
                </a:lnTo>
                <a:cubicBezTo>
                  <a:pt x="3622" y="682"/>
                  <a:pt x="3971" y="381"/>
                  <a:pt x="4380" y="381"/>
                </a:cubicBezTo>
                <a:cubicBezTo>
                  <a:pt x="4380" y="381"/>
                  <a:pt x="4381" y="381"/>
                  <a:pt x="4382" y="381"/>
                </a:cubicBezTo>
                <a:lnTo>
                  <a:pt x="8747" y="381"/>
                </a:lnTo>
                <a:cubicBezTo>
                  <a:pt x="8748" y="381"/>
                  <a:pt x="8748" y="381"/>
                  <a:pt x="8749" y="381"/>
                </a:cubicBezTo>
                <a:close/>
                <a:moveTo>
                  <a:pt x="4374" y="0"/>
                </a:moveTo>
                <a:cubicBezTo>
                  <a:pt x="3778" y="0"/>
                  <a:pt x="3270" y="440"/>
                  <a:pt x="3185" y="1031"/>
                </a:cubicBezTo>
                <a:lnTo>
                  <a:pt x="2721" y="4131"/>
                </a:lnTo>
                <a:lnTo>
                  <a:pt x="173" y="5076"/>
                </a:lnTo>
                <a:cubicBezTo>
                  <a:pt x="0" y="5140"/>
                  <a:pt x="10" y="5387"/>
                  <a:pt x="187" y="5439"/>
                </a:cubicBezTo>
                <a:cubicBezTo>
                  <a:pt x="1605" y="5850"/>
                  <a:pt x="3989" y="6096"/>
                  <a:pt x="6564" y="6096"/>
                </a:cubicBezTo>
                <a:cubicBezTo>
                  <a:pt x="9141" y="6096"/>
                  <a:pt x="11526" y="5850"/>
                  <a:pt x="12943" y="5439"/>
                </a:cubicBezTo>
                <a:cubicBezTo>
                  <a:pt x="13121" y="5387"/>
                  <a:pt x="13129" y="5140"/>
                  <a:pt x="12957" y="5076"/>
                </a:cubicBezTo>
                <a:lnTo>
                  <a:pt x="10411" y="4133"/>
                </a:lnTo>
                <a:lnTo>
                  <a:pt x="9945" y="1031"/>
                </a:lnTo>
                <a:cubicBezTo>
                  <a:pt x="9859" y="440"/>
                  <a:pt x="9353" y="0"/>
                  <a:pt x="8755" y="0"/>
                </a:cubicBezTo>
                <a:cubicBezTo>
                  <a:pt x="8752" y="0"/>
                  <a:pt x="8749" y="0"/>
                  <a:pt x="8747" y="0"/>
                </a:cubicBezTo>
                <a:lnTo>
                  <a:pt x="4382" y="0"/>
                </a:lnTo>
                <a:cubicBezTo>
                  <a:pt x="4380" y="0"/>
                  <a:pt x="4377" y="0"/>
                  <a:pt x="4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p2"/>
          <p:cNvGrpSpPr/>
          <p:nvPr/>
        </p:nvGrpSpPr>
        <p:grpSpPr>
          <a:xfrm>
            <a:off x="4395825" y="2026250"/>
            <a:ext cx="326450" cy="249275"/>
            <a:chOff x="3807625" y="2026250"/>
            <a:chExt cx="326450" cy="249275"/>
          </a:xfrm>
        </p:grpSpPr>
        <p:sp>
          <p:nvSpPr>
            <p:cNvPr id="735" name="Google Shape;735;p2"/>
            <p:cNvSpPr/>
            <p:nvPr/>
          </p:nvSpPr>
          <p:spPr>
            <a:xfrm>
              <a:off x="3807625" y="2026250"/>
              <a:ext cx="326450" cy="249275"/>
            </a:xfrm>
            <a:custGeom>
              <a:avLst/>
              <a:gdLst/>
              <a:ahLst/>
              <a:cxnLst/>
              <a:rect l="l" t="t" r="r" b="b"/>
              <a:pathLst>
                <a:path w="13058" h="9971" extrusionOk="0">
                  <a:moveTo>
                    <a:pt x="3194" y="2217"/>
                  </a:moveTo>
                  <a:lnTo>
                    <a:pt x="2901" y="6325"/>
                  </a:lnTo>
                  <a:lnTo>
                    <a:pt x="2436" y="6325"/>
                  </a:lnTo>
                  <a:cubicBezTo>
                    <a:pt x="1302" y="6325"/>
                    <a:pt x="382" y="5405"/>
                    <a:pt x="382" y="4271"/>
                  </a:cubicBezTo>
                  <a:cubicBezTo>
                    <a:pt x="382" y="3137"/>
                    <a:pt x="1302" y="2217"/>
                    <a:pt x="2436" y="2217"/>
                  </a:cubicBezTo>
                  <a:close/>
                  <a:moveTo>
                    <a:pt x="11940" y="497"/>
                  </a:moveTo>
                  <a:lnTo>
                    <a:pt x="12420" y="657"/>
                  </a:lnTo>
                  <a:lnTo>
                    <a:pt x="10237" y="7741"/>
                  </a:lnTo>
                  <a:lnTo>
                    <a:pt x="10029" y="4846"/>
                  </a:lnTo>
                  <a:lnTo>
                    <a:pt x="11940" y="497"/>
                  </a:lnTo>
                  <a:close/>
                  <a:moveTo>
                    <a:pt x="9388" y="1402"/>
                  </a:moveTo>
                  <a:cubicBezTo>
                    <a:pt x="9395" y="1402"/>
                    <a:pt x="9401" y="1407"/>
                    <a:pt x="9401" y="1414"/>
                  </a:cubicBezTo>
                  <a:lnTo>
                    <a:pt x="9927" y="8773"/>
                  </a:lnTo>
                  <a:lnTo>
                    <a:pt x="9374" y="8773"/>
                  </a:lnTo>
                  <a:cubicBezTo>
                    <a:pt x="9268" y="8773"/>
                    <a:pt x="9183" y="8860"/>
                    <a:pt x="9183" y="8964"/>
                  </a:cubicBezTo>
                  <a:cubicBezTo>
                    <a:pt x="9183" y="9071"/>
                    <a:pt x="9268" y="9156"/>
                    <a:pt x="9374" y="9156"/>
                  </a:cubicBezTo>
                  <a:lnTo>
                    <a:pt x="9953" y="9156"/>
                  </a:lnTo>
                  <a:lnTo>
                    <a:pt x="9969" y="9358"/>
                  </a:lnTo>
                  <a:cubicBezTo>
                    <a:pt x="9973" y="9418"/>
                    <a:pt x="9952" y="9477"/>
                    <a:pt x="9910" y="9521"/>
                  </a:cubicBezTo>
                  <a:lnTo>
                    <a:pt x="9910" y="9520"/>
                  </a:lnTo>
                  <a:cubicBezTo>
                    <a:pt x="9870" y="9564"/>
                    <a:pt x="9813" y="9590"/>
                    <a:pt x="9753" y="9590"/>
                  </a:cubicBezTo>
                  <a:lnTo>
                    <a:pt x="3283" y="9590"/>
                  </a:lnTo>
                  <a:cubicBezTo>
                    <a:pt x="3157" y="9590"/>
                    <a:pt x="3057" y="9483"/>
                    <a:pt x="3067" y="9358"/>
                  </a:cubicBezTo>
                  <a:lnTo>
                    <a:pt x="3081" y="9156"/>
                  </a:lnTo>
                  <a:lnTo>
                    <a:pt x="8558" y="9156"/>
                  </a:lnTo>
                  <a:cubicBezTo>
                    <a:pt x="8663" y="9156"/>
                    <a:pt x="8749" y="9071"/>
                    <a:pt x="8749" y="8964"/>
                  </a:cubicBezTo>
                  <a:cubicBezTo>
                    <a:pt x="8749" y="8860"/>
                    <a:pt x="8663" y="8773"/>
                    <a:pt x="8558" y="8773"/>
                  </a:cubicBezTo>
                  <a:lnTo>
                    <a:pt x="3109" y="8773"/>
                  </a:lnTo>
                  <a:lnTo>
                    <a:pt x="3633" y="1414"/>
                  </a:lnTo>
                  <a:cubicBezTo>
                    <a:pt x="3635" y="1407"/>
                    <a:pt x="3640" y="1402"/>
                    <a:pt x="3647" y="1402"/>
                  </a:cubicBezTo>
                  <a:close/>
                  <a:moveTo>
                    <a:pt x="11623" y="0"/>
                  </a:moveTo>
                  <a:cubicBezTo>
                    <a:pt x="11543" y="0"/>
                    <a:pt x="11468" y="51"/>
                    <a:pt x="11442" y="131"/>
                  </a:cubicBezTo>
                  <a:cubicBezTo>
                    <a:pt x="11409" y="229"/>
                    <a:pt x="11460" y="335"/>
                    <a:pt x="11558" y="371"/>
                  </a:cubicBezTo>
                  <a:lnTo>
                    <a:pt x="11576" y="377"/>
                  </a:lnTo>
                  <a:lnTo>
                    <a:pt x="9972" y="4031"/>
                  </a:lnTo>
                  <a:lnTo>
                    <a:pt x="9782" y="1386"/>
                  </a:lnTo>
                  <a:cubicBezTo>
                    <a:pt x="9766" y="1179"/>
                    <a:pt x="9595" y="1020"/>
                    <a:pt x="9388" y="1020"/>
                  </a:cubicBezTo>
                  <a:lnTo>
                    <a:pt x="3647" y="1020"/>
                  </a:lnTo>
                  <a:cubicBezTo>
                    <a:pt x="3439" y="1020"/>
                    <a:pt x="3269" y="1179"/>
                    <a:pt x="3252" y="1386"/>
                  </a:cubicBezTo>
                  <a:lnTo>
                    <a:pt x="3220" y="1835"/>
                  </a:lnTo>
                  <a:lnTo>
                    <a:pt x="2436" y="1835"/>
                  </a:lnTo>
                  <a:cubicBezTo>
                    <a:pt x="1092" y="1835"/>
                    <a:pt x="0" y="2927"/>
                    <a:pt x="0" y="4271"/>
                  </a:cubicBezTo>
                  <a:cubicBezTo>
                    <a:pt x="0" y="5613"/>
                    <a:pt x="1092" y="6706"/>
                    <a:pt x="2436" y="6706"/>
                  </a:cubicBezTo>
                  <a:lnTo>
                    <a:pt x="2871" y="6706"/>
                  </a:lnTo>
                  <a:lnTo>
                    <a:pt x="2686" y="9329"/>
                  </a:lnTo>
                  <a:cubicBezTo>
                    <a:pt x="2661" y="9675"/>
                    <a:pt x="2936" y="9970"/>
                    <a:pt x="3283" y="9970"/>
                  </a:cubicBezTo>
                  <a:lnTo>
                    <a:pt x="9753" y="9970"/>
                  </a:lnTo>
                  <a:cubicBezTo>
                    <a:pt x="10100" y="9970"/>
                    <a:pt x="10373" y="9675"/>
                    <a:pt x="10350" y="9329"/>
                  </a:cubicBezTo>
                  <a:lnTo>
                    <a:pt x="10311" y="8794"/>
                  </a:lnTo>
                  <a:lnTo>
                    <a:pt x="12783" y="779"/>
                  </a:lnTo>
                  <a:cubicBezTo>
                    <a:pt x="12802" y="785"/>
                    <a:pt x="12822" y="788"/>
                    <a:pt x="12842" y="788"/>
                  </a:cubicBezTo>
                  <a:cubicBezTo>
                    <a:pt x="12922" y="788"/>
                    <a:pt x="12997" y="738"/>
                    <a:pt x="13024" y="657"/>
                  </a:cubicBezTo>
                  <a:cubicBezTo>
                    <a:pt x="13058" y="557"/>
                    <a:pt x="13003" y="450"/>
                    <a:pt x="12903" y="416"/>
                  </a:cubicBezTo>
                  <a:lnTo>
                    <a:pt x="11679" y="9"/>
                  </a:lnTo>
                  <a:cubicBezTo>
                    <a:pt x="11661" y="3"/>
                    <a:pt x="11642" y="0"/>
                    <a:pt x="11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4023175" y="2072200"/>
              <a:ext cx="10600" cy="19675"/>
            </a:xfrm>
            <a:custGeom>
              <a:avLst/>
              <a:gdLst/>
              <a:ahLst/>
              <a:cxnLst/>
              <a:rect l="l" t="t" r="r" b="b"/>
              <a:pathLst>
                <a:path w="424" h="787" extrusionOk="0">
                  <a:moveTo>
                    <a:pt x="196" y="1"/>
                  </a:moveTo>
                  <a:cubicBezTo>
                    <a:pt x="192" y="1"/>
                    <a:pt x="188" y="1"/>
                    <a:pt x="183" y="1"/>
                  </a:cubicBezTo>
                  <a:cubicBezTo>
                    <a:pt x="79" y="8"/>
                    <a:pt x="0" y="97"/>
                    <a:pt x="6" y="202"/>
                  </a:cubicBezTo>
                  <a:lnTo>
                    <a:pt x="35" y="609"/>
                  </a:lnTo>
                  <a:cubicBezTo>
                    <a:pt x="42" y="709"/>
                    <a:pt x="125" y="787"/>
                    <a:pt x="225" y="787"/>
                  </a:cubicBezTo>
                  <a:lnTo>
                    <a:pt x="239" y="787"/>
                  </a:lnTo>
                  <a:cubicBezTo>
                    <a:pt x="344" y="780"/>
                    <a:pt x="423" y="688"/>
                    <a:pt x="415" y="583"/>
                  </a:cubicBezTo>
                  <a:lnTo>
                    <a:pt x="416" y="583"/>
                  </a:lnTo>
                  <a:lnTo>
                    <a:pt x="387" y="174"/>
                  </a:lnTo>
                  <a:cubicBezTo>
                    <a:pt x="378" y="75"/>
                    <a:pt x="294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4025225" y="2102625"/>
              <a:ext cx="14025" cy="65775"/>
            </a:xfrm>
            <a:custGeom>
              <a:avLst/>
              <a:gdLst/>
              <a:ahLst/>
              <a:cxnLst/>
              <a:rect l="l" t="t" r="r" b="b"/>
              <a:pathLst>
                <a:path w="561" h="2631" extrusionOk="0">
                  <a:moveTo>
                    <a:pt x="203" y="0"/>
                  </a:moveTo>
                  <a:cubicBezTo>
                    <a:pt x="198" y="0"/>
                    <a:pt x="193" y="0"/>
                    <a:pt x="188" y="1"/>
                  </a:cubicBezTo>
                  <a:cubicBezTo>
                    <a:pt x="80" y="8"/>
                    <a:pt x="1" y="103"/>
                    <a:pt x="10" y="209"/>
                  </a:cubicBezTo>
                  <a:lnTo>
                    <a:pt x="171" y="2454"/>
                  </a:lnTo>
                  <a:cubicBezTo>
                    <a:pt x="179" y="2553"/>
                    <a:pt x="262" y="2629"/>
                    <a:pt x="362" y="2631"/>
                  </a:cubicBezTo>
                  <a:lnTo>
                    <a:pt x="376" y="2631"/>
                  </a:lnTo>
                  <a:cubicBezTo>
                    <a:pt x="481" y="2622"/>
                    <a:pt x="560" y="2532"/>
                    <a:pt x="552" y="2427"/>
                  </a:cubicBezTo>
                  <a:lnTo>
                    <a:pt x="552" y="2426"/>
                  </a:lnTo>
                  <a:lnTo>
                    <a:pt x="391" y="182"/>
                  </a:lnTo>
                  <a:cubicBezTo>
                    <a:pt x="387" y="80"/>
                    <a:pt x="304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2"/>
          <p:cNvGrpSpPr/>
          <p:nvPr/>
        </p:nvGrpSpPr>
        <p:grpSpPr>
          <a:xfrm>
            <a:off x="7202738" y="2003513"/>
            <a:ext cx="162625" cy="325825"/>
            <a:chOff x="6515425" y="2003513"/>
            <a:chExt cx="162625" cy="325825"/>
          </a:xfrm>
        </p:grpSpPr>
        <p:sp>
          <p:nvSpPr>
            <p:cNvPr id="739" name="Google Shape;739;p2"/>
            <p:cNvSpPr/>
            <p:nvPr/>
          </p:nvSpPr>
          <p:spPr>
            <a:xfrm>
              <a:off x="6515425" y="2003513"/>
              <a:ext cx="162625" cy="325825"/>
            </a:xfrm>
            <a:custGeom>
              <a:avLst/>
              <a:gdLst/>
              <a:ahLst/>
              <a:cxnLst/>
              <a:rect l="l" t="t" r="r" b="b"/>
              <a:pathLst>
                <a:path w="6505" h="13033" extrusionOk="0">
                  <a:moveTo>
                    <a:pt x="3254" y="382"/>
                  </a:moveTo>
                  <a:cubicBezTo>
                    <a:pt x="3261" y="382"/>
                    <a:pt x="3268" y="382"/>
                    <a:pt x="3276" y="382"/>
                  </a:cubicBezTo>
                  <a:cubicBezTo>
                    <a:pt x="3495" y="393"/>
                    <a:pt x="3674" y="599"/>
                    <a:pt x="3674" y="839"/>
                  </a:cubicBezTo>
                  <a:lnTo>
                    <a:pt x="3674" y="4068"/>
                  </a:lnTo>
                  <a:cubicBezTo>
                    <a:pt x="3683" y="4166"/>
                    <a:pt x="3766" y="4241"/>
                    <a:pt x="3865" y="4241"/>
                  </a:cubicBezTo>
                  <a:cubicBezTo>
                    <a:pt x="3964" y="4241"/>
                    <a:pt x="4046" y="4166"/>
                    <a:pt x="4056" y="4068"/>
                  </a:cubicBezTo>
                  <a:lnTo>
                    <a:pt x="4056" y="1415"/>
                  </a:lnTo>
                  <a:cubicBezTo>
                    <a:pt x="4056" y="1182"/>
                    <a:pt x="4245" y="994"/>
                    <a:pt x="4475" y="994"/>
                  </a:cubicBezTo>
                  <a:cubicBezTo>
                    <a:pt x="4483" y="994"/>
                    <a:pt x="4491" y="994"/>
                    <a:pt x="4500" y="995"/>
                  </a:cubicBezTo>
                  <a:cubicBezTo>
                    <a:pt x="4720" y="1006"/>
                    <a:pt x="4899" y="1211"/>
                    <a:pt x="4899" y="1450"/>
                  </a:cubicBezTo>
                  <a:lnTo>
                    <a:pt x="4899" y="6108"/>
                  </a:lnTo>
                  <a:cubicBezTo>
                    <a:pt x="4894" y="6216"/>
                    <a:pt x="4981" y="6305"/>
                    <a:pt x="5090" y="6305"/>
                  </a:cubicBezTo>
                  <a:cubicBezTo>
                    <a:pt x="5197" y="6305"/>
                    <a:pt x="5284" y="6216"/>
                    <a:pt x="5280" y="6108"/>
                  </a:cubicBezTo>
                  <a:lnTo>
                    <a:pt x="5280" y="4476"/>
                  </a:lnTo>
                  <a:cubicBezTo>
                    <a:pt x="5281" y="4243"/>
                    <a:pt x="5470" y="4055"/>
                    <a:pt x="5700" y="4055"/>
                  </a:cubicBezTo>
                  <a:cubicBezTo>
                    <a:pt x="5708" y="4055"/>
                    <a:pt x="5716" y="4055"/>
                    <a:pt x="5725" y="4056"/>
                  </a:cubicBezTo>
                  <a:cubicBezTo>
                    <a:pt x="5944" y="4067"/>
                    <a:pt x="6122" y="4271"/>
                    <a:pt x="6122" y="4511"/>
                  </a:cubicBezTo>
                  <a:lnTo>
                    <a:pt x="6122" y="6800"/>
                  </a:lnTo>
                  <a:cubicBezTo>
                    <a:pt x="6122" y="7269"/>
                    <a:pt x="6052" y="7736"/>
                    <a:pt x="5914" y="8184"/>
                  </a:cubicBezTo>
                  <a:lnTo>
                    <a:pt x="5531" y="9429"/>
                  </a:lnTo>
                  <a:cubicBezTo>
                    <a:pt x="5453" y="9681"/>
                    <a:pt x="5395" y="9941"/>
                    <a:pt x="5358" y="10202"/>
                  </a:cubicBezTo>
                  <a:lnTo>
                    <a:pt x="1165" y="10202"/>
                  </a:lnTo>
                  <a:cubicBezTo>
                    <a:pt x="1140" y="9985"/>
                    <a:pt x="1099" y="9769"/>
                    <a:pt x="1048" y="9557"/>
                  </a:cubicBezTo>
                  <a:lnTo>
                    <a:pt x="536" y="7510"/>
                  </a:lnTo>
                  <a:cubicBezTo>
                    <a:pt x="434" y="7106"/>
                    <a:pt x="384" y="6689"/>
                    <a:pt x="384" y="6270"/>
                  </a:cubicBezTo>
                  <a:lnTo>
                    <a:pt x="384" y="3082"/>
                  </a:lnTo>
                  <a:cubicBezTo>
                    <a:pt x="384" y="2843"/>
                    <a:pt x="562" y="2638"/>
                    <a:pt x="781" y="2627"/>
                  </a:cubicBezTo>
                  <a:cubicBezTo>
                    <a:pt x="790" y="2627"/>
                    <a:pt x="798" y="2626"/>
                    <a:pt x="806" y="2626"/>
                  </a:cubicBezTo>
                  <a:cubicBezTo>
                    <a:pt x="1036" y="2626"/>
                    <a:pt x="1225" y="2814"/>
                    <a:pt x="1225" y="3047"/>
                  </a:cubicBezTo>
                  <a:lnTo>
                    <a:pt x="1225" y="5496"/>
                  </a:lnTo>
                  <a:cubicBezTo>
                    <a:pt x="1222" y="5603"/>
                    <a:pt x="1309" y="5692"/>
                    <a:pt x="1416" y="5692"/>
                  </a:cubicBezTo>
                  <a:cubicBezTo>
                    <a:pt x="1524" y="5692"/>
                    <a:pt x="1610" y="5603"/>
                    <a:pt x="1607" y="5496"/>
                  </a:cubicBezTo>
                  <a:lnTo>
                    <a:pt x="1607" y="1450"/>
                  </a:lnTo>
                  <a:cubicBezTo>
                    <a:pt x="1607" y="1211"/>
                    <a:pt x="1786" y="1006"/>
                    <a:pt x="2005" y="995"/>
                  </a:cubicBezTo>
                  <a:cubicBezTo>
                    <a:pt x="2013" y="994"/>
                    <a:pt x="2020" y="994"/>
                    <a:pt x="2027" y="994"/>
                  </a:cubicBezTo>
                  <a:cubicBezTo>
                    <a:pt x="2259" y="994"/>
                    <a:pt x="2450" y="1181"/>
                    <a:pt x="2450" y="1415"/>
                  </a:cubicBezTo>
                  <a:lnTo>
                    <a:pt x="2450" y="5292"/>
                  </a:lnTo>
                  <a:cubicBezTo>
                    <a:pt x="2447" y="5399"/>
                    <a:pt x="2532" y="5489"/>
                    <a:pt x="2641" y="5489"/>
                  </a:cubicBezTo>
                  <a:cubicBezTo>
                    <a:pt x="2749" y="5489"/>
                    <a:pt x="2835" y="5399"/>
                    <a:pt x="2832" y="5292"/>
                  </a:cubicBezTo>
                  <a:lnTo>
                    <a:pt x="2832" y="804"/>
                  </a:lnTo>
                  <a:cubicBezTo>
                    <a:pt x="2831" y="568"/>
                    <a:pt x="3022" y="382"/>
                    <a:pt x="3254" y="382"/>
                  </a:cubicBezTo>
                  <a:close/>
                  <a:moveTo>
                    <a:pt x="5319" y="10584"/>
                  </a:moveTo>
                  <a:cubicBezTo>
                    <a:pt x="5310" y="10697"/>
                    <a:pt x="5306" y="10811"/>
                    <a:pt x="5306" y="10926"/>
                  </a:cubicBezTo>
                  <a:lnTo>
                    <a:pt x="5306" y="11018"/>
                  </a:lnTo>
                  <a:lnTo>
                    <a:pt x="4885" y="11018"/>
                  </a:lnTo>
                  <a:cubicBezTo>
                    <a:pt x="4781" y="11022"/>
                    <a:pt x="4701" y="11106"/>
                    <a:pt x="4701" y="11209"/>
                  </a:cubicBezTo>
                  <a:cubicBezTo>
                    <a:pt x="4701" y="11312"/>
                    <a:pt x="4781" y="11397"/>
                    <a:pt x="4885" y="11400"/>
                  </a:cubicBezTo>
                  <a:lnTo>
                    <a:pt x="5497" y="11400"/>
                  </a:lnTo>
                  <a:cubicBezTo>
                    <a:pt x="5617" y="11400"/>
                    <a:pt x="5715" y="11498"/>
                    <a:pt x="5715" y="11618"/>
                  </a:cubicBezTo>
                  <a:lnTo>
                    <a:pt x="5715" y="12434"/>
                  </a:lnTo>
                  <a:cubicBezTo>
                    <a:pt x="5715" y="12554"/>
                    <a:pt x="5617" y="12650"/>
                    <a:pt x="5497" y="12650"/>
                  </a:cubicBezTo>
                  <a:lnTo>
                    <a:pt x="1009" y="12650"/>
                  </a:lnTo>
                  <a:cubicBezTo>
                    <a:pt x="889" y="12650"/>
                    <a:pt x="791" y="12554"/>
                    <a:pt x="791" y="12434"/>
                  </a:cubicBezTo>
                  <a:lnTo>
                    <a:pt x="791" y="11618"/>
                  </a:lnTo>
                  <a:cubicBezTo>
                    <a:pt x="791" y="11498"/>
                    <a:pt x="889" y="11400"/>
                    <a:pt x="1009" y="11400"/>
                  </a:cubicBezTo>
                  <a:lnTo>
                    <a:pt x="4069" y="11400"/>
                  </a:lnTo>
                  <a:cubicBezTo>
                    <a:pt x="4070" y="11400"/>
                    <a:pt x="4072" y="11400"/>
                    <a:pt x="4074" y="11400"/>
                  </a:cubicBezTo>
                  <a:cubicBezTo>
                    <a:pt x="4179" y="11400"/>
                    <a:pt x="4265" y="11316"/>
                    <a:pt x="4265" y="11209"/>
                  </a:cubicBezTo>
                  <a:cubicBezTo>
                    <a:pt x="4265" y="11104"/>
                    <a:pt x="4180" y="11019"/>
                    <a:pt x="4076" y="11019"/>
                  </a:cubicBezTo>
                  <a:cubicBezTo>
                    <a:pt x="4073" y="11019"/>
                    <a:pt x="4071" y="11019"/>
                    <a:pt x="4069" y="11019"/>
                  </a:cubicBezTo>
                  <a:lnTo>
                    <a:pt x="1200" y="11019"/>
                  </a:lnTo>
                  <a:lnTo>
                    <a:pt x="1200" y="10792"/>
                  </a:lnTo>
                  <a:cubicBezTo>
                    <a:pt x="1200" y="10722"/>
                    <a:pt x="1197" y="10654"/>
                    <a:pt x="1194" y="10584"/>
                  </a:cubicBezTo>
                  <a:close/>
                  <a:moveTo>
                    <a:pt x="3250" y="0"/>
                  </a:moveTo>
                  <a:cubicBezTo>
                    <a:pt x="3046" y="0"/>
                    <a:pt x="2848" y="79"/>
                    <a:pt x="2700" y="220"/>
                  </a:cubicBezTo>
                  <a:cubicBezTo>
                    <a:pt x="2557" y="356"/>
                    <a:pt x="2470" y="537"/>
                    <a:pt x="2453" y="732"/>
                  </a:cubicBezTo>
                  <a:cubicBezTo>
                    <a:pt x="2325" y="654"/>
                    <a:pt x="2180" y="612"/>
                    <a:pt x="2032" y="612"/>
                  </a:cubicBezTo>
                  <a:cubicBezTo>
                    <a:pt x="2017" y="612"/>
                    <a:pt x="2001" y="613"/>
                    <a:pt x="1985" y="614"/>
                  </a:cubicBezTo>
                  <a:cubicBezTo>
                    <a:pt x="1559" y="636"/>
                    <a:pt x="1225" y="1003"/>
                    <a:pt x="1225" y="1451"/>
                  </a:cubicBezTo>
                  <a:lnTo>
                    <a:pt x="1225" y="2363"/>
                  </a:lnTo>
                  <a:cubicBezTo>
                    <a:pt x="1099" y="2286"/>
                    <a:pt x="954" y="2245"/>
                    <a:pt x="807" y="2245"/>
                  </a:cubicBezTo>
                  <a:cubicBezTo>
                    <a:pt x="792" y="2245"/>
                    <a:pt x="776" y="2245"/>
                    <a:pt x="760" y="2246"/>
                  </a:cubicBezTo>
                  <a:cubicBezTo>
                    <a:pt x="335" y="2269"/>
                    <a:pt x="0" y="2636"/>
                    <a:pt x="0" y="3083"/>
                  </a:cubicBezTo>
                  <a:lnTo>
                    <a:pt x="0" y="6271"/>
                  </a:lnTo>
                  <a:cubicBezTo>
                    <a:pt x="0" y="6721"/>
                    <a:pt x="56" y="7169"/>
                    <a:pt x="165" y="7604"/>
                  </a:cubicBezTo>
                  <a:lnTo>
                    <a:pt x="677" y="9651"/>
                  </a:lnTo>
                  <a:cubicBezTo>
                    <a:pt x="770" y="10025"/>
                    <a:pt x="818" y="10408"/>
                    <a:pt x="818" y="10792"/>
                  </a:cubicBezTo>
                  <a:lnTo>
                    <a:pt x="818" y="11050"/>
                  </a:lnTo>
                  <a:cubicBezTo>
                    <a:pt x="574" y="11132"/>
                    <a:pt x="410" y="11361"/>
                    <a:pt x="409" y="11618"/>
                  </a:cubicBezTo>
                  <a:lnTo>
                    <a:pt x="409" y="12434"/>
                  </a:lnTo>
                  <a:cubicBezTo>
                    <a:pt x="410" y="12765"/>
                    <a:pt x="678" y="13033"/>
                    <a:pt x="1009" y="13033"/>
                  </a:cubicBezTo>
                  <a:lnTo>
                    <a:pt x="5497" y="13033"/>
                  </a:lnTo>
                  <a:cubicBezTo>
                    <a:pt x="5828" y="13033"/>
                    <a:pt x="6096" y="12765"/>
                    <a:pt x="6096" y="12434"/>
                  </a:cubicBezTo>
                  <a:lnTo>
                    <a:pt x="6096" y="11618"/>
                  </a:lnTo>
                  <a:cubicBezTo>
                    <a:pt x="6096" y="11361"/>
                    <a:pt x="5931" y="11132"/>
                    <a:pt x="5688" y="11050"/>
                  </a:cubicBezTo>
                  <a:lnTo>
                    <a:pt x="5688" y="10926"/>
                  </a:lnTo>
                  <a:cubicBezTo>
                    <a:pt x="5688" y="10457"/>
                    <a:pt x="5758" y="9990"/>
                    <a:pt x="5896" y="9542"/>
                  </a:cubicBezTo>
                  <a:lnTo>
                    <a:pt x="6280" y="8297"/>
                  </a:lnTo>
                  <a:cubicBezTo>
                    <a:pt x="6429" y="7812"/>
                    <a:pt x="6505" y="7308"/>
                    <a:pt x="6505" y="6800"/>
                  </a:cubicBezTo>
                  <a:lnTo>
                    <a:pt x="6505" y="4511"/>
                  </a:lnTo>
                  <a:cubicBezTo>
                    <a:pt x="6505" y="4064"/>
                    <a:pt x="6171" y="3697"/>
                    <a:pt x="5746" y="3674"/>
                  </a:cubicBezTo>
                  <a:lnTo>
                    <a:pt x="5744" y="3674"/>
                  </a:lnTo>
                  <a:cubicBezTo>
                    <a:pt x="5730" y="3673"/>
                    <a:pt x="5716" y="3672"/>
                    <a:pt x="5702" y="3672"/>
                  </a:cubicBezTo>
                  <a:cubicBezTo>
                    <a:pt x="5553" y="3672"/>
                    <a:pt x="5407" y="3713"/>
                    <a:pt x="5280" y="3792"/>
                  </a:cubicBezTo>
                  <a:lnTo>
                    <a:pt x="5280" y="1450"/>
                  </a:lnTo>
                  <a:cubicBezTo>
                    <a:pt x="5280" y="1003"/>
                    <a:pt x="4946" y="636"/>
                    <a:pt x="4521" y="612"/>
                  </a:cubicBezTo>
                  <a:cubicBezTo>
                    <a:pt x="4505" y="612"/>
                    <a:pt x="4490" y="611"/>
                    <a:pt x="4474" y="611"/>
                  </a:cubicBezTo>
                  <a:cubicBezTo>
                    <a:pt x="4324" y="611"/>
                    <a:pt x="4177" y="654"/>
                    <a:pt x="4049" y="735"/>
                  </a:cubicBezTo>
                  <a:cubicBezTo>
                    <a:pt x="4003" y="336"/>
                    <a:pt x="3688" y="22"/>
                    <a:pt x="3296" y="1"/>
                  </a:cubicBezTo>
                  <a:cubicBezTo>
                    <a:pt x="3280" y="1"/>
                    <a:pt x="3265" y="0"/>
                    <a:pt x="3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607250" y="2120838"/>
              <a:ext cx="9575" cy="19300"/>
            </a:xfrm>
            <a:custGeom>
              <a:avLst/>
              <a:gdLst/>
              <a:ahLst/>
              <a:cxnLst/>
              <a:rect l="l" t="t" r="r" b="b"/>
              <a:pathLst>
                <a:path w="383" h="772" extrusionOk="0">
                  <a:moveTo>
                    <a:pt x="192" y="0"/>
                  </a:moveTo>
                  <a:cubicBezTo>
                    <a:pt x="87" y="0"/>
                    <a:pt x="2" y="86"/>
                    <a:pt x="1" y="192"/>
                  </a:cubicBezTo>
                  <a:lnTo>
                    <a:pt x="1" y="599"/>
                  </a:lnTo>
                  <a:cubicBezTo>
                    <a:pt x="10" y="698"/>
                    <a:pt x="93" y="772"/>
                    <a:pt x="192" y="772"/>
                  </a:cubicBezTo>
                  <a:cubicBezTo>
                    <a:pt x="291" y="772"/>
                    <a:pt x="373" y="698"/>
                    <a:pt x="383" y="599"/>
                  </a:cubicBezTo>
                  <a:lnTo>
                    <a:pt x="383" y="192"/>
                  </a:lnTo>
                  <a:cubicBezTo>
                    <a:pt x="383" y="86"/>
                    <a:pt x="296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1" name="Google Shape;7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6835" y="3467093"/>
            <a:ext cx="2086664" cy="203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"/>
          <p:cNvSpPr txBox="1">
            <a:spLocks noGrp="1"/>
          </p:cNvSpPr>
          <p:nvPr>
            <p:ph type="title"/>
          </p:nvPr>
        </p:nvSpPr>
        <p:spPr>
          <a:xfrm>
            <a:off x="2799517" y="1564187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System management</a:t>
            </a:r>
            <a:endParaRPr dirty="0"/>
          </a:p>
        </p:txBody>
      </p:sp>
      <p:grpSp>
        <p:nvGrpSpPr>
          <p:cNvPr id="806" name="Google Shape;806;p6"/>
          <p:cNvGrpSpPr/>
          <p:nvPr/>
        </p:nvGrpSpPr>
        <p:grpSpPr>
          <a:xfrm rot="1521179">
            <a:off x="6808540" y="1513229"/>
            <a:ext cx="696301" cy="1016200"/>
            <a:chOff x="8379850" y="2829898"/>
            <a:chExt cx="696291" cy="1016185"/>
          </a:xfrm>
        </p:grpSpPr>
        <p:sp>
          <p:nvSpPr>
            <p:cNvPr id="807" name="Google Shape;807;p6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6" name="Google Shape;8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1300" y="2948135"/>
            <a:ext cx="2408308" cy="240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053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0"/>
          <p:cNvSpPr txBox="1">
            <a:spLocks noGrp="1"/>
          </p:cNvSpPr>
          <p:nvPr>
            <p:ph type="title"/>
          </p:nvPr>
        </p:nvSpPr>
        <p:spPr>
          <a:xfrm>
            <a:off x="3913650" y="2187212"/>
            <a:ext cx="3770633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938" name="Google Shape;938;p20"/>
          <p:cNvSpPr txBox="1">
            <a:spLocks noGrp="1"/>
          </p:cNvSpPr>
          <p:nvPr>
            <p:ph type="title" idx="2"/>
          </p:nvPr>
        </p:nvSpPr>
        <p:spPr>
          <a:xfrm>
            <a:off x="2245650" y="1895550"/>
            <a:ext cx="16680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8000" dirty="0"/>
              <a:t>06</a:t>
            </a:r>
            <a:endParaRPr sz="8000" dirty="0"/>
          </a:p>
        </p:txBody>
      </p:sp>
      <p:pic>
        <p:nvPicPr>
          <p:cNvPr id="939" name="Google Shape;9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661128">
            <a:off x="737751" y="1130067"/>
            <a:ext cx="4016154" cy="192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2B7"/>
        </a:solid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1"/>
          <p:cNvSpPr txBox="1">
            <a:spLocks noGrp="1"/>
          </p:cNvSpPr>
          <p:nvPr>
            <p:ph type="ctrTitle"/>
          </p:nvPr>
        </p:nvSpPr>
        <p:spPr>
          <a:xfrm>
            <a:off x="551200" y="292002"/>
            <a:ext cx="7717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950" name="Google Shape;950;p21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21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389" y="-38501"/>
            <a:ext cx="1607206" cy="1607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37;p20">
            <a:extLst>
              <a:ext uri="{FF2B5EF4-FFF2-40B4-BE49-F238E27FC236}">
                <a16:creationId xmlns:a16="http://schemas.microsoft.com/office/drawing/2014/main" id="{401033BE-23F7-79E1-021C-823D9EB360C8}"/>
              </a:ext>
            </a:extLst>
          </p:cNvPr>
          <p:cNvSpPr txBox="1">
            <a:spLocks/>
          </p:cNvSpPr>
          <p:nvPr/>
        </p:nvSpPr>
        <p:spPr>
          <a:xfrm>
            <a:off x="2431868" y="1466229"/>
            <a:ext cx="5353731" cy="160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marL="171450" indent="-171450" fontAlgn="base">
              <a:buFont typeface="Courier New" panose="02070309020205020404" pitchFamily="49" charset="0"/>
              <a:buChar char="o"/>
            </a:pPr>
            <a:r>
              <a:rPr lang="en-US" sz="1200" dirty="0"/>
              <a:t>A booking learning website with all function that work well</a:t>
            </a:r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r>
              <a:rPr lang="en-US" sz="1200" dirty="0"/>
              <a:t>Including three user types (administrator, accommodation owner, user)</a:t>
            </a:r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r>
              <a:rPr lang="en-US" sz="1200" dirty="0"/>
              <a:t>All functions for those types of user (such as: user management, </a:t>
            </a:r>
            <a:r>
              <a:rPr lang="en-US" sz="1200" dirty="0" err="1"/>
              <a:t>accomodation</a:t>
            </a:r>
            <a:r>
              <a:rPr lang="en-US" sz="1200" dirty="0"/>
              <a:t> management, user profile, booking)</a:t>
            </a:r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r>
              <a:rPr lang="en-US" sz="1200" dirty="0"/>
              <a:t>Payment gateway diversity (global: </a:t>
            </a:r>
            <a:r>
              <a:rPr lang="en-US" sz="1200" dirty="0" err="1"/>
              <a:t>Paypal</a:t>
            </a:r>
            <a:r>
              <a:rPr lang="en-US" sz="1200" dirty="0"/>
              <a:t>, local: </a:t>
            </a:r>
            <a:r>
              <a:rPr lang="en-US" sz="1200" dirty="0" err="1"/>
              <a:t>VNPay</a:t>
            </a:r>
            <a:r>
              <a:rPr lang="en-US" sz="1200" dirty="0"/>
              <a:t> pay)</a:t>
            </a:r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r>
              <a:rPr lang="en-US" sz="1200" dirty="0"/>
              <a:t>Beautiful interface and easy to use</a:t>
            </a:r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r>
              <a:rPr lang="en-US" sz="1200" dirty="0"/>
              <a:t>Simple and fast form of payment</a:t>
            </a:r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 fontAlgn="base">
              <a:buFont typeface="Courier New" panose="02070309020205020404" pitchFamily="49" charset="0"/>
              <a:buChar char="o"/>
            </a:pPr>
            <a:r>
              <a:rPr lang="en-US" sz="1200" dirty="0"/>
              <a:t>User data security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2"/>
          <p:cNvSpPr txBox="1">
            <a:spLocks noGrp="1"/>
          </p:cNvSpPr>
          <p:nvPr>
            <p:ph type="ctrTitle" idx="4294967295"/>
          </p:nvPr>
        </p:nvSpPr>
        <p:spPr>
          <a:xfrm>
            <a:off x="720417" y="689456"/>
            <a:ext cx="3346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Strength</a:t>
            </a:r>
            <a:endParaRPr sz="24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962" name="Google Shape;962;p22"/>
          <p:cNvSpPr txBox="1">
            <a:spLocks noGrp="1"/>
          </p:cNvSpPr>
          <p:nvPr>
            <p:ph type="ctrTitle" idx="4294967295"/>
          </p:nvPr>
        </p:nvSpPr>
        <p:spPr>
          <a:xfrm>
            <a:off x="6089836" y="698850"/>
            <a:ext cx="33465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</a:pPr>
            <a:r>
              <a:rPr lang="en-US"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Drawbacks</a:t>
            </a:r>
            <a:endParaRPr sz="24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4294967295"/>
          </p:nvPr>
        </p:nvSpPr>
        <p:spPr>
          <a:xfrm>
            <a:off x="-62642" y="1162950"/>
            <a:ext cx="3618827" cy="398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website, designed for easy maintenance, allows quick and efficient updates and development.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responsive for mobile version of the website enhances user convenience.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site offers a broad selection of accommodations, efficient booking, real-time availability, competitive prices, and user reviews for better decision-making.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Through effective communication, agile development methodologies, and a detail-oriented approach, the website ensures seamless operation.</a:t>
            </a:r>
          </a:p>
        </p:txBody>
      </p:sp>
      <p:sp>
        <p:nvSpPr>
          <p:cNvPr id="964" name="Google Shape;964;p22"/>
          <p:cNvSpPr txBox="1"/>
          <p:nvPr/>
        </p:nvSpPr>
        <p:spPr>
          <a:xfrm>
            <a:off x="5525175" y="1288326"/>
            <a:ext cx="36189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The website currently does not provide services for many places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The project experienced delays due to unforeseen technical issues that required additional time and resources to resolve.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We also encountered some communication breakdowns between team members that led to misunderstandings and mistakes.</a:t>
            </a:r>
          </a:p>
        </p:txBody>
      </p:sp>
      <p:pic>
        <p:nvPicPr>
          <p:cNvPr id="965" name="Google Shape;96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8490" y="1162956"/>
            <a:ext cx="4477002" cy="233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0"/>
          <p:cNvSpPr txBox="1">
            <a:spLocks noGrp="1"/>
          </p:cNvSpPr>
          <p:nvPr>
            <p:ph type="title"/>
          </p:nvPr>
        </p:nvSpPr>
        <p:spPr>
          <a:xfrm>
            <a:off x="2245650" y="413591"/>
            <a:ext cx="3770633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600" dirty="0"/>
              <a:t>Future works</a:t>
            </a:r>
            <a:endParaRPr sz="3600" dirty="0"/>
          </a:p>
        </p:txBody>
      </p:sp>
      <p:sp>
        <p:nvSpPr>
          <p:cNvPr id="938" name="Google Shape;938;p20"/>
          <p:cNvSpPr txBox="1">
            <a:spLocks noGrp="1"/>
          </p:cNvSpPr>
          <p:nvPr>
            <p:ph type="title" idx="2"/>
          </p:nvPr>
        </p:nvSpPr>
        <p:spPr>
          <a:xfrm>
            <a:off x="2245650" y="1895550"/>
            <a:ext cx="16680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br>
              <a:rPr lang="en-US" sz="8000" dirty="0"/>
            </a:br>
            <a:endParaRPr sz="8000" dirty="0"/>
          </a:p>
        </p:txBody>
      </p:sp>
      <p:pic>
        <p:nvPicPr>
          <p:cNvPr id="939" name="Google Shape;9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359627">
            <a:off x="-182246" y="455111"/>
            <a:ext cx="1809894" cy="8921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89;p10">
            <a:extLst>
              <a:ext uri="{FF2B5EF4-FFF2-40B4-BE49-F238E27FC236}">
                <a16:creationId xmlns:a16="http://schemas.microsoft.com/office/drawing/2014/main" id="{F8F049E3-A553-6183-AF6C-4614CE38EC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45650" y="1476045"/>
            <a:ext cx="4878235" cy="187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84200" lvl="0" indent="-457200">
              <a:buFont typeface="Noto Sans Symbols"/>
              <a:buChar char="❑"/>
            </a:pPr>
            <a:r>
              <a:rPr lang="en-US" sz="1800" dirty="0"/>
              <a:t>•	Enhancing the website's search functionality to allow customers to search for hotels by additional criteria, such as: distance to center, bed type deals and discounts, etc.</a:t>
            </a:r>
          </a:p>
          <a:p>
            <a:pPr marL="584200" lvl="0" indent="-457200">
              <a:buFont typeface="Noto Sans Symbols"/>
              <a:buChar char="❑"/>
            </a:pPr>
            <a:r>
              <a:rPr lang="en-US" sz="1800" dirty="0"/>
              <a:t>•	Expanding website to allow booking in all over the world.</a:t>
            </a:r>
          </a:p>
        </p:txBody>
      </p:sp>
    </p:spTree>
    <p:extLst>
      <p:ext uri="{BB962C8B-B14F-4D97-AF65-F5344CB8AC3E}">
        <p14:creationId xmlns:p14="http://schemas.microsoft.com/office/powerpoint/2010/main" val="3599026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"/>
          <p:cNvSpPr txBox="1">
            <a:spLocks noGrp="1"/>
          </p:cNvSpPr>
          <p:nvPr>
            <p:ph type="subTitle" idx="1"/>
          </p:nvPr>
        </p:nvSpPr>
        <p:spPr>
          <a:xfrm>
            <a:off x="1954924" y="843455"/>
            <a:ext cx="4776952" cy="274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TypeScript Quickly. (2020, February 10). Scribd. </a:t>
            </a:r>
          </a:p>
          <a:p>
            <a:pPr marL="298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	Qing, F., Jiao, L., Dai, C., </a:t>
            </a:r>
            <a:r>
              <a:rPr lang="en-US" sz="1100" dirty="0" err="1"/>
              <a:t>Ziqiang</a:t>
            </a:r>
            <a:r>
              <a:rPr lang="en-US" sz="1100" dirty="0"/>
              <a:t>, D., &amp; Zhang, R. (2019). Golang-Based POI Discovery and Recommendation in Real Time. </a:t>
            </a:r>
          </a:p>
          <a:p>
            <a:pPr marL="298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Li, C., &amp; Yang, W. (2014). The distributed storage strategy research of remote sensing image based on Mongo DB</a:t>
            </a:r>
          </a:p>
          <a:p>
            <a:pPr marL="298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Liu, S. S., &amp; Mattila, A. S. (2017). Airbnb: Online targeted advertising, sense of power, and consumer decisions. International Journal of Hospitality Management, 60, 33–41. </a:t>
            </a:r>
          </a:p>
          <a:p>
            <a:pPr marL="298450" lvl="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Tích</a:t>
            </a:r>
            <a:r>
              <a:rPr lang="en-US" sz="1100" dirty="0"/>
              <a:t> </a:t>
            </a:r>
            <a:r>
              <a:rPr lang="en-US" sz="1100" dirty="0" err="1"/>
              <a:t>hợp</a:t>
            </a:r>
            <a:r>
              <a:rPr lang="en-US" sz="1100" dirty="0"/>
              <a:t> </a:t>
            </a:r>
            <a:r>
              <a:rPr lang="en-US" sz="1100" dirty="0" err="1"/>
              <a:t>cổng</a:t>
            </a:r>
            <a:r>
              <a:rPr lang="en-US" sz="1100" dirty="0"/>
              <a:t> </a:t>
            </a:r>
            <a:r>
              <a:rPr lang="en-US" sz="1100" dirty="0" err="1"/>
              <a:t>thanh</a:t>
            </a:r>
            <a:r>
              <a:rPr lang="en-US" sz="1100" dirty="0"/>
              <a:t> </a:t>
            </a:r>
            <a:r>
              <a:rPr lang="en-US" sz="1100" dirty="0" err="1"/>
              <a:t>toán</a:t>
            </a:r>
            <a:r>
              <a:rPr lang="en-US" sz="1100" dirty="0"/>
              <a:t> </a:t>
            </a:r>
            <a:r>
              <a:rPr lang="en-US" sz="1100" dirty="0" err="1"/>
              <a:t>Vn</a:t>
            </a:r>
            <a:r>
              <a:rPr lang="en-US" sz="1100" dirty="0"/>
              <a:t>-Pay </a:t>
            </a:r>
            <a:r>
              <a:rPr lang="en-US" sz="1100" dirty="0" err="1"/>
              <a:t>với</a:t>
            </a:r>
            <a:r>
              <a:rPr lang="en-US" sz="1100" dirty="0"/>
              <a:t> </a:t>
            </a:r>
            <a:r>
              <a:rPr lang="en-US" sz="1100" dirty="0" err="1"/>
              <a:t>ứng</a:t>
            </a:r>
            <a:r>
              <a:rPr lang="en-US" sz="1100" dirty="0"/>
              <a:t> </a:t>
            </a:r>
            <a:r>
              <a:rPr lang="en-US" sz="1100" dirty="0" err="1"/>
              <a:t>dụng</a:t>
            </a:r>
            <a:r>
              <a:rPr lang="en-US" sz="1100" dirty="0"/>
              <a:t> </a:t>
            </a:r>
            <a:r>
              <a:rPr lang="en-US" sz="1100" dirty="0" err="1"/>
              <a:t>của</a:t>
            </a:r>
            <a:r>
              <a:rPr lang="en-US" sz="1100" dirty="0"/>
              <a:t> </a:t>
            </a:r>
            <a:r>
              <a:rPr lang="en-US" sz="1100" dirty="0" err="1"/>
              <a:t>bạn</a:t>
            </a:r>
            <a:r>
              <a:rPr lang="en-US" sz="1100" dirty="0"/>
              <a:t> - </a:t>
            </a:r>
            <a:r>
              <a:rPr lang="en-US" sz="1100" dirty="0" err="1"/>
              <a:t>NTechDevelopers</a:t>
            </a:r>
            <a:r>
              <a:rPr lang="en-US" sz="1100" dirty="0"/>
              <a:t>. </a:t>
            </a:r>
            <a:r>
              <a:rPr lang="en-US" sz="1100" dirty="0" err="1"/>
              <a:t>NTechDevelopers</a:t>
            </a:r>
            <a:r>
              <a:rPr lang="en-US" sz="1100" dirty="0"/>
              <a:t> - Programs must be written for people to read, and only incidentally for machines to execute. </a:t>
            </a:r>
            <a:r>
              <a:rPr lang="en-US" sz="1100" dirty="0">
                <a:hlinkClick r:id="rId3"/>
              </a:rPr>
              <a:t>https://blog.ntechdevelopers.com/tich-hop-cong-thanh-toan-vn-pay-voi-ung-dung-cua-ban/</a:t>
            </a:r>
            <a:endParaRPr lang="en-US" sz="1100" dirty="0"/>
          </a:p>
          <a:p>
            <a:pPr marL="298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System Design VN. (2023). </a:t>
            </a:r>
            <a:r>
              <a:rPr lang="en-US" sz="1100" dirty="0" err="1"/>
              <a:t>Thiết</a:t>
            </a:r>
            <a:r>
              <a:rPr lang="en-US" sz="1100" dirty="0"/>
              <a:t> </a:t>
            </a:r>
            <a:r>
              <a:rPr lang="en-US" sz="1100" dirty="0" err="1"/>
              <a:t>Kế</a:t>
            </a:r>
            <a:r>
              <a:rPr lang="en-US" sz="1100" dirty="0"/>
              <a:t> </a:t>
            </a:r>
            <a:r>
              <a:rPr lang="en-US" sz="1100" dirty="0" err="1"/>
              <a:t>Hệ</a:t>
            </a:r>
            <a:r>
              <a:rPr lang="en-US" sz="1100" dirty="0"/>
              <a:t> </a:t>
            </a:r>
            <a:r>
              <a:rPr lang="en-US" sz="1100" dirty="0" err="1"/>
              <a:t>Thống</a:t>
            </a:r>
            <a:r>
              <a:rPr lang="en-US" sz="1100" dirty="0"/>
              <a:t> Airbnb - </a:t>
            </a:r>
            <a:r>
              <a:rPr lang="en-US" sz="1100" dirty="0" err="1"/>
              <a:t>Viblo</a:t>
            </a:r>
            <a:r>
              <a:rPr lang="en-US" sz="1100" dirty="0"/>
              <a:t>. </a:t>
            </a:r>
            <a:r>
              <a:rPr lang="en-US" sz="1100" dirty="0" err="1"/>
              <a:t>Viblo</a:t>
            </a:r>
            <a:r>
              <a:rPr lang="en-US" sz="1100" dirty="0"/>
              <a:t>.</a:t>
            </a:r>
          </a:p>
          <a:p>
            <a:pPr marL="298450" lvl="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Reduxjs</a:t>
            </a:r>
            <a:r>
              <a:rPr lang="en-US" sz="1100" dirty="0"/>
              <a:t>. (n.d.). GitHub - </a:t>
            </a:r>
            <a:r>
              <a:rPr lang="en-US" sz="1100" dirty="0" err="1"/>
              <a:t>reduxjs</a:t>
            </a:r>
            <a:r>
              <a:rPr lang="en-US" sz="1100" dirty="0"/>
              <a:t>/redux-</a:t>
            </a:r>
            <a:r>
              <a:rPr lang="en-US" sz="1100" dirty="0" err="1"/>
              <a:t>thunk</a:t>
            </a:r>
            <a:r>
              <a:rPr lang="en-US" sz="1100" dirty="0"/>
              <a:t>: </a:t>
            </a:r>
            <a:r>
              <a:rPr lang="en-US" sz="1100" dirty="0" err="1"/>
              <a:t>Thunk</a:t>
            </a:r>
            <a:r>
              <a:rPr lang="en-US" sz="1100" dirty="0"/>
              <a:t> middleware for Redux. GitHub </a:t>
            </a:r>
          </a:p>
        </p:txBody>
      </p:sp>
      <p:sp>
        <p:nvSpPr>
          <p:cNvPr id="890" name="Google Shape;890;p10"/>
          <p:cNvSpPr/>
          <p:nvPr/>
        </p:nvSpPr>
        <p:spPr>
          <a:xfrm flipH="1">
            <a:off x="778251" y="540250"/>
            <a:ext cx="1059625" cy="92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Calistoga"/>
              </a:rPr>
              <a:t>"</a:t>
            </a:r>
          </a:p>
        </p:txBody>
      </p:sp>
      <p:pic>
        <p:nvPicPr>
          <p:cNvPr id="891" name="Google Shape;89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4541" y="1653058"/>
            <a:ext cx="2832522" cy="174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37;p20">
            <a:extLst>
              <a:ext uri="{FF2B5EF4-FFF2-40B4-BE49-F238E27FC236}">
                <a16:creationId xmlns:a16="http://schemas.microsoft.com/office/drawing/2014/main" id="{8C7A51C3-2965-A655-AED1-01723CFD31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4850" y="169225"/>
            <a:ext cx="3770633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942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"/>
          <p:cNvSpPr txBox="1">
            <a:spLocks noGrp="1"/>
          </p:cNvSpPr>
          <p:nvPr>
            <p:ph type="title"/>
          </p:nvPr>
        </p:nvSpPr>
        <p:spPr>
          <a:xfrm>
            <a:off x="2799516" y="1564186"/>
            <a:ext cx="4104497" cy="100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dirty="0"/>
              <a:t>Thank You !</a:t>
            </a:r>
            <a:endParaRPr sz="4400" dirty="0"/>
          </a:p>
        </p:txBody>
      </p:sp>
      <p:grpSp>
        <p:nvGrpSpPr>
          <p:cNvPr id="806" name="Google Shape;806;p6"/>
          <p:cNvGrpSpPr/>
          <p:nvPr/>
        </p:nvGrpSpPr>
        <p:grpSpPr>
          <a:xfrm rot="1521179">
            <a:off x="6808540" y="1513229"/>
            <a:ext cx="696301" cy="1016200"/>
            <a:chOff x="8379850" y="2829898"/>
            <a:chExt cx="696291" cy="1016185"/>
          </a:xfrm>
        </p:grpSpPr>
        <p:sp>
          <p:nvSpPr>
            <p:cNvPr id="807" name="Google Shape;807;p6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6" name="Google Shape;8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1300" y="2948135"/>
            <a:ext cx="2408308" cy="2408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40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"/>
          <p:cNvSpPr/>
          <p:nvPr/>
        </p:nvSpPr>
        <p:spPr>
          <a:xfrm rot="-3075592">
            <a:off x="4208463" y="1143180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"/>
          <p:cNvSpPr/>
          <p:nvPr/>
        </p:nvSpPr>
        <p:spPr>
          <a:xfrm rot="-3075592">
            <a:off x="917207" y="3343076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"/>
          <p:cNvSpPr/>
          <p:nvPr/>
        </p:nvSpPr>
        <p:spPr>
          <a:xfrm rot="-3075592">
            <a:off x="920686" y="2223258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"/>
          <p:cNvSpPr txBox="1">
            <a:spLocks noGrp="1"/>
          </p:cNvSpPr>
          <p:nvPr>
            <p:ph type="title" idx="8"/>
          </p:nvPr>
        </p:nvSpPr>
        <p:spPr>
          <a:xfrm>
            <a:off x="895946" y="3501316"/>
            <a:ext cx="97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750" name="Google Shape;750;p3"/>
          <p:cNvSpPr txBox="1">
            <a:spLocks noGrp="1"/>
          </p:cNvSpPr>
          <p:nvPr>
            <p:ph type="title" idx="5"/>
          </p:nvPr>
        </p:nvSpPr>
        <p:spPr>
          <a:xfrm>
            <a:off x="901075" y="2327772"/>
            <a:ext cx="975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751" name="Google Shape;751;p3"/>
          <p:cNvSpPr txBox="1">
            <a:spLocks noGrp="1"/>
          </p:cNvSpPr>
          <p:nvPr>
            <p:ph type="title" idx="14"/>
          </p:nvPr>
        </p:nvSpPr>
        <p:spPr>
          <a:xfrm>
            <a:off x="4188852" y="1275131"/>
            <a:ext cx="975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752" name="Google Shape;752;p3"/>
          <p:cNvSpPr/>
          <p:nvPr/>
        </p:nvSpPr>
        <p:spPr>
          <a:xfrm rot="-3075592">
            <a:off x="895765" y="1120374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"/>
          <p:cNvSpPr txBox="1">
            <a:spLocks noGrp="1"/>
          </p:cNvSpPr>
          <p:nvPr>
            <p:ph type="ctrTitle" idx="6"/>
          </p:nvPr>
        </p:nvSpPr>
        <p:spPr>
          <a:xfrm>
            <a:off x="1881880" y="3357907"/>
            <a:ext cx="271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System design</a:t>
            </a:r>
            <a:endParaRPr dirty="0"/>
          </a:p>
        </p:txBody>
      </p:sp>
      <p:sp>
        <p:nvSpPr>
          <p:cNvPr id="754" name="Google Shape;754;p3"/>
          <p:cNvSpPr txBox="1">
            <a:spLocks noGrp="1"/>
          </p:cNvSpPr>
          <p:nvPr>
            <p:ph type="ctrTitle" idx="15"/>
          </p:nvPr>
        </p:nvSpPr>
        <p:spPr>
          <a:xfrm>
            <a:off x="713225" y="380294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Table of contents</a:t>
            </a:r>
            <a:endParaRPr sz="3600" dirty="0"/>
          </a:p>
        </p:txBody>
      </p:sp>
      <p:sp>
        <p:nvSpPr>
          <p:cNvPr id="755" name="Google Shape;755;p3"/>
          <p:cNvSpPr txBox="1">
            <a:spLocks noGrp="1"/>
          </p:cNvSpPr>
          <p:nvPr>
            <p:ph type="ctrTitle"/>
          </p:nvPr>
        </p:nvSpPr>
        <p:spPr>
          <a:xfrm>
            <a:off x="1836806" y="1263217"/>
            <a:ext cx="271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756" name="Google Shape;756;p3"/>
          <p:cNvSpPr txBox="1">
            <a:spLocks noGrp="1"/>
          </p:cNvSpPr>
          <p:nvPr>
            <p:ph type="title" idx="2"/>
          </p:nvPr>
        </p:nvSpPr>
        <p:spPr>
          <a:xfrm>
            <a:off x="874504" y="1258642"/>
            <a:ext cx="97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757" name="Google Shape;757;p3"/>
          <p:cNvSpPr txBox="1">
            <a:spLocks noGrp="1"/>
          </p:cNvSpPr>
          <p:nvPr>
            <p:ph type="ctrTitle" idx="3"/>
          </p:nvPr>
        </p:nvSpPr>
        <p:spPr>
          <a:xfrm>
            <a:off x="1917365" y="2258642"/>
            <a:ext cx="222366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Requirements</a:t>
            </a:r>
            <a:endParaRPr dirty="0"/>
          </a:p>
        </p:txBody>
      </p:sp>
      <p:sp>
        <p:nvSpPr>
          <p:cNvPr id="758" name="Google Shape;758;p3"/>
          <p:cNvSpPr txBox="1">
            <a:spLocks noGrp="1"/>
          </p:cNvSpPr>
          <p:nvPr>
            <p:ph type="ctrTitle" idx="9"/>
          </p:nvPr>
        </p:nvSpPr>
        <p:spPr>
          <a:xfrm>
            <a:off x="5128062" y="1202211"/>
            <a:ext cx="271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/>
          <a:p>
            <a:r>
              <a:rPr lang="en-US" dirty="0"/>
              <a:t> Implementation</a:t>
            </a:r>
            <a:b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759" name="Google Shape;759;p3"/>
          <p:cNvSpPr/>
          <p:nvPr/>
        </p:nvSpPr>
        <p:spPr>
          <a:xfrm rot="3521228">
            <a:off x="411784" y="5316553"/>
            <a:ext cx="41736" cy="31310"/>
          </a:xfrm>
          <a:custGeom>
            <a:avLst/>
            <a:gdLst/>
            <a:ahLst/>
            <a:cxnLst/>
            <a:rect l="l" t="t" r="r" b="b"/>
            <a:pathLst>
              <a:path w="1321" h="991" extrusionOk="0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rgbClr val="3F49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"/>
          <p:cNvSpPr/>
          <p:nvPr/>
        </p:nvSpPr>
        <p:spPr>
          <a:xfrm rot="7929530">
            <a:off x="7396486" y="4402597"/>
            <a:ext cx="2347091" cy="34645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"/>
          <p:cNvSpPr/>
          <p:nvPr/>
        </p:nvSpPr>
        <p:spPr>
          <a:xfrm rot="-3075592">
            <a:off x="4247681" y="2219639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"/>
          <p:cNvSpPr txBox="1"/>
          <p:nvPr/>
        </p:nvSpPr>
        <p:spPr>
          <a:xfrm>
            <a:off x="4234445" y="2369418"/>
            <a:ext cx="97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stoga"/>
              <a:buNone/>
            </a:pPr>
            <a:r>
              <a:rPr lang="en-US" sz="4100" b="0" i="0" u="none" strike="noStrike" cap="none" dirty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rPr>
              <a:t>05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"/>
          <p:cNvSpPr txBox="1"/>
          <p:nvPr/>
        </p:nvSpPr>
        <p:spPr>
          <a:xfrm>
            <a:off x="5249469" y="2218982"/>
            <a:ext cx="271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stoga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Demo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4201" y="2268819"/>
            <a:ext cx="2767034" cy="27670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46;p3">
            <a:extLst>
              <a:ext uri="{FF2B5EF4-FFF2-40B4-BE49-F238E27FC236}">
                <a16:creationId xmlns:a16="http://schemas.microsoft.com/office/drawing/2014/main" id="{D40F1E1D-A787-0050-0914-72B6B091548B}"/>
              </a:ext>
            </a:extLst>
          </p:cNvPr>
          <p:cNvSpPr/>
          <p:nvPr/>
        </p:nvSpPr>
        <p:spPr>
          <a:xfrm rot="-3075592">
            <a:off x="4253275" y="3343188"/>
            <a:ext cx="935778" cy="935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51;p3">
            <a:extLst>
              <a:ext uri="{FF2B5EF4-FFF2-40B4-BE49-F238E27FC236}">
                <a16:creationId xmlns:a16="http://schemas.microsoft.com/office/drawing/2014/main" id="{53E624B7-46FA-1C0C-5D51-51CE95FB391C}"/>
              </a:ext>
            </a:extLst>
          </p:cNvPr>
          <p:cNvSpPr txBox="1">
            <a:spLocks/>
          </p:cNvSpPr>
          <p:nvPr/>
        </p:nvSpPr>
        <p:spPr>
          <a:xfrm>
            <a:off x="4233664" y="3475139"/>
            <a:ext cx="975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stoga"/>
              <a:buNone/>
              <a:defRPr sz="4100" b="0" i="0" u="none" strike="noStrike" cap="none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dirty="0"/>
              <a:t>06</a:t>
            </a:r>
          </a:p>
        </p:txBody>
      </p:sp>
      <p:sp>
        <p:nvSpPr>
          <p:cNvPr id="13" name="Google Shape;763;p3">
            <a:extLst>
              <a:ext uri="{FF2B5EF4-FFF2-40B4-BE49-F238E27FC236}">
                <a16:creationId xmlns:a16="http://schemas.microsoft.com/office/drawing/2014/main" id="{AD7CF7BB-A352-E585-AAAD-FE971CF5FE4A}"/>
              </a:ext>
            </a:extLst>
          </p:cNvPr>
          <p:cNvSpPr txBox="1"/>
          <p:nvPr/>
        </p:nvSpPr>
        <p:spPr>
          <a:xfrm>
            <a:off x="5259348" y="3324924"/>
            <a:ext cx="271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stoga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Conclusion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"/>
          <p:cNvSpPr txBox="1">
            <a:spLocks noGrp="1"/>
          </p:cNvSpPr>
          <p:nvPr>
            <p:ph type="title"/>
          </p:nvPr>
        </p:nvSpPr>
        <p:spPr>
          <a:xfrm>
            <a:off x="2757150" y="2486300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770" name="Google Shape;770;p4"/>
          <p:cNvSpPr txBox="1">
            <a:spLocks noGrp="1"/>
          </p:cNvSpPr>
          <p:nvPr>
            <p:ph type="title" idx="2"/>
          </p:nvPr>
        </p:nvSpPr>
        <p:spPr>
          <a:xfrm>
            <a:off x="3291300" y="1102168"/>
            <a:ext cx="2561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/>
              <a:t>01</a:t>
            </a:r>
            <a:endParaRPr/>
          </a:p>
        </p:txBody>
      </p:sp>
      <p:grpSp>
        <p:nvGrpSpPr>
          <p:cNvPr id="771" name="Google Shape;771;p4"/>
          <p:cNvGrpSpPr/>
          <p:nvPr/>
        </p:nvGrpSpPr>
        <p:grpSpPr>
          <a:xfrm rot="1521179">
            <a:off x="6808540" y="1513229"/>
            <a:ext cx="696301" cy="1016200"/>
            <a:chOff x="8379850" y="2829898"/>
            <a:chExt cx="696291" cy="1016185"/>
          </a:xfrm>
        </p:grpSpPr>
        <p:sp>
          <p:nvSpPr>
            <p:cNvPr id="772" name="Google Shape;772;p4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1" name="Google Shape;78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7989" y="790132"/>
            <a:ext cx="3251200" cy="3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1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21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rgbClr val="7991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804;p6">
            <a:extLst>
              <a:ext uri="{FF2B5EF4-FFF2-40B4-BE49-F238E27FC236}">
                <a16:creationId xmlns:a16="http://schemas.microsoft.com/office/drawing/2014/main" id="{5399F7FF-D4CB-507D-EFDD-E33E14672726}"/>
              </a:ext>
            </a:extLst>
          </p:cNvPr>
          <p:cNvSpPr txBox="1">
            <a:spLocks/>
          </p:cNvSpPr>
          <p:nvPr/>
        </p:nvSpPr>
        <p:spPr>
          <a:xfrm>
            <a:off x="1251357" y="855145"/>
            <a:ext cx="7721433" cy="293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300" dirty="0"/>
              <a:t>Online platforms have become more popular as a result of how technology has changed </a:t>
            </a:r>
            <a:r>
              <a:rPr lang="en-US" sz="1300" dirty="0">
                <a:solidFill>
                  <a:schemeClr val="tx2"/>
                </a:solidFill>
              </a:rPr>
              <a:t>conventional booking procedures.</a:t>
            </a:r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Online booking platforms </a:t>
            </a:r>
            <a:r>
              <a:rPr lang="en-US" sz="1300" dirty="0"/>
              <a:t>have revolutionized travel by providing a broad range of accommodation options, real-time availability, and access to user reviews. </a:t>
            </a:r>
            <a:r>
              <a:rPr lang="en-US" sz="1300" dirty="0">
                <a:solidFill>
                  <a:schemeClr val="tx2"/>
                </a:solidFill>
              </a:rPr>
              <a:t>This digital solution </a:t>
            </a:r>
            <a:r>
              <a:rPr lang="en-US" sz="1300" dirty="0"/>
              <a:t>simplifies the booking process, increases choice and convenience, and enhances the travel experience by allowing informed decision-making</a:t>
            </a:r>
            <a:r>
              <a:rPr lang="en-US" sz="1300" dirty="0">
                <a:solidFill>
                  <a:schemeClr val="tx2"/>
                </a:solidFill>
              </a:rPr>
              <a:t>. The platforms </a:t>
            </a:r>
            <a:r>
              <a:rPr lang="en-US" sz="1300" dirty="0"/>
              <a:t>cater to global travelers' needs efficiently due to advancements in technology. </a:t>
            </a:r>
            <a:r>
              <a:rPr lang="en-US" sz="1300" dirty="0">
                <a:solidFill>
                  <a:schemeClr val="tx2"/>
                </a:solidFill>
              </a:rPr>
              <a:t>The process of implementin</a:t>
            </a:r>
            <a:r>
              <a:rPr lang="en-US" sz="1300" dirty="0"/>
              <a:t>g such a platform involves several steps, including idea generation, status survey, requirements definition, system and interface design, program installation, testing, and completion.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872CE0-E530-8F15-E8A6-E44406A73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22486">
            <a:off x="5042943" y="3470497"/>
            <a:ext cx="3228707" cy="1666628"/>
          </a:xfrm>
          <a:prstGeom prst="rect">
            <a:avLst/>
          </a:prstGeom>
        </p:spPr>
      </p:pic>
      <p:sp>
        <p:nvSpPr>
          <p:cNvPr id="3" name="Google Shape;769;p4">
            <a:extLst>
              <a:ext uri="{FF2B5EF4-FFF2-40B4-BE49-F238E27FC236}">
                <a16:creationId xmlns:a16="http://schemas.microsoft.com/office/drawing/2014/main" id="{DF198CFB-D79D-45E1-3437-9AF9F7F393E3}"/>
              </a:ext>
            </a:extLst>
          </p:cNvPr>
          <p:cNvSpPr txBox="1">
            <a:spLocks/>
          </p:cNvSpPr>
          <p:nvPr/>
        </p:nvSpPr>
        <p:spPr>
          <a:xfrm>
            <a:off x="2335130" y="293490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stoga"/>
              <a:buNone/>
              <a:defRPr sz="1800" b="0" i="0" u="none" strike="noStrike" cap="none">
                <a:solidFill>
                  <a:srgbClr val="434343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algn="ctr"/>
            <a:r>
              <a:rPr lang="en-US" dirty="0"/>
              <a:t>Reasons</a:t>
            </a:r>
          </a:p>
        </p:txBody>
      </p:sp>
    </p:spTree>
    <p:extLst>
      <p:ext uri="{BB962C8B-B14F-4D97-AF65-F5344CB8AC3E}">
        <p14:creationId xmlns:p14="http://schemas.microsoft.com/office/powerpoint/2010/main" val="310891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2B7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"/>
          <p:cNvSpPr txBox="1">
            <a:spLocks noGrp="1"/>
          </p:cNvSpPr>
          <p:nvPr>
            <p:ph type="title"/>
          </p:nvPr>
        </p:nvSpPr>
        <p:spPr>
          <a:xfrm>
            <a:off x="2911970" y="2610007"/>
            <a:ext cx="3395248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500" dirty="0"/>
              <a:t>Similar  function : booking , rating, comment, Search</a:t>
            </a:r>
            <a:endParaRPr sz="1500" dirty="0"/>
          </a:p>
        </p:txBody>
      </p:sp>
      <p:sp>
        <p:nvSpPr>
          <p:cNvPr id="788" name="Google Shape;788;p5"/>
          <p:cNvSpPr txBox="1">
            <a:spLocks noGrp="1"/>
          </p:cNvSpPr>
          <p:nvPr>
            <p:ph type="subTitle" idx="2"/>
          </p:nvPr>
        </p:nvSpPr>
        <p:spPr>
          <a:xfrm>
            <a:off x="1214346" y="2982457"/>
            <a:ext cx="25659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Traveloka.com</a:t>
            </a:r>
            <a:endParaRPr dirty="0"/>
          </a:p>
        </p:txBody>
      </p:sp>
      <p:sp>
        <p:nvSpPr>
          <p:cNvPr id="789" name="Google Shape;789;p5"/>
          <p:cNvSpPr/>
          <p:nvPr/>
        </p:nvSpPr>
        <p:spPr>
          <a:xfrm rot="5315393">
            <a:off x="8749126" y="114071"/>
            <a:ext cx="28972" cy="22053"/>
          </a:xfrm>
          <a:custGeom>
            <a:avLst/>
            <a:gdLst/>
            <a:ahLst/>
            <a:cxnLst/>
            <a:rect l="l" t="t" r="r" b="b"/>
            <a:pathLst>
              <a:path w="917" h="698" extrusionOk="0">
                <a:moveTo>
                  <a:pt x="440" y="1"/>
                </a:moveTo>
                <a:cubicBezTo>
                  <a:pt x="0" y="1"/>
                  <a:pt x="0" y="697"/>
                  <a:pt x="440" y="697"/>
                </a:cubicBezTo>
                <a:cubicBezTo>
                  <a:pt x="917" y="697"/>
                  <a:pt x="917" y="1"/>
                  <a:pt x="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5"/>
          <p:cNvSpPr/>
          <p:nvPr/>
        </p:nvSpPr>
        <p:spPr>
          <a:xfrm rot="5315393">
            <a:off x="8843783" y="78779"/>
            <a:ext cx="25528" cy="19715"/>
          </a:xfrm>
          <a:custGeom>
            <a:avLst/>
            <a:gdLst/>
            <a:ahLst/>
            <a:cxnLst/>
            <a:rect l="l" t="t" r="r" b="b"/>
            <a:pathLst>
              <a:path w="808" h="624" extrusionOk="0">
                <a:moveTo>
                  <a:pt x="404" y="0"/>
                </a:moveTo>
                <a:cubicBezTo>
                  <a:pt x="1" y="0"/>
                  <a:pt x="1" y="623"/>
                  <a:pt x="404" y="623"/>
                </a:cubicBezTo>
                <a:cubicBezTo>
                  <a:pt x="807" y="623"/>
                  <a:pt x="807" y="0"/>
                  <a:pt x="4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"/>
          <p:cNvSpPr/>
          <p:nvPr/>
        </p:nvSpPr>
        <p:spPr>
          <a:xfrm>
            <a:off x="524610" y="5235794"/>
            <a:ext cx="15874" cy="15874"/>
          </a:xfrm>
          <a:custGeom>
            <a:avLst/>
            <a:gdLst/>
            <a:ahLst/>
            <a:cxnLst/>
            <a:rect l="l" t="t" r="r" b="b"/>
            <a:pathLst>
              <a:path w="441" h="441" extrusionOk="0">
                <a:moveTo>
                  <a:pt x="220" y="0"/>
                </a:moveTo>
                <a:cubicBezTo>
                  <a:pt x="0" y="74"/>
                  <a:pt x="0" y="367"/>
                  <a:pt x="220" y="440"/>
                </a:cubicBezTo>
                <a:cubicBezTo>
                  <a:pt x="440" y="367"/>
                  <a:pt x="440" y="74"/>
                  <a:pt x="220" y="0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"/>
          <p:cNvSpPr/>
          <p:nvPr/>
        </p:nvSpPr>
        <p:spPr>
          <a:xfrm>
            <a:off x="562872" y="5380926"/>
            <a:ext cx="17170" cy="15874"/>
          </a:xfrm>
          <a:custGeom>
            <a:avLst/>
            <a:gdLst/>
            <a:ahLst/>
            <a:cxnLst/>
            <a:rect l="l" t="t" r="r" b="b"/>
            <a:pathLst>
              <a:path w="477" h="441" extrusionOk="0">
                <a:moveTo>
                  <a:pt x="257" y="1"/>
                </a:moveTo>
                <a:cubicBezTo>
                  <a:pt x="0" y="37"/>
                  <a:pt x="0" y="404"/>
                  <a:pt x="257" y="440"/>
                </a:cubicBezTo>
                <a:cubicBezTo>
                  <a:pt x="477" y="404"/>
                  <a:pt x="477" y="37"/>
                  <a:pt x="257" y="1"/>
                </a:cubicBezTo>
                <a:close/>
              </a:path>
            </a:pathLst>
          </a:custGeom>
          <a:solidFill>
            <a:srgbClr val="FFF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"/>
          <p:cNvSpPr/>
          <p:nvPr/>
        </p:nvSpPr>
        <p:spPr>
          <a:xfrm rot="10600495">
            <a:off x="3726288" y="4883464"/>
            <a:ext cx="2347011" cy="346444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"/>
          <p:cNvSpPr txBox="1"/>
          <p:nvPr/>
        </p:nvSpPr>
        <p:spPr>
          <a:xfrm>
            <a:off x="6186332" y="2982457"/>
            <a:ext cx="25659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Voces"/>
              <a:buNone/>
            </a:pPr>
            <a:r>
              <a:rPr lang="en-US" sz="2600" b="0" i="0" u="none" strike="noStrike" cap="none" dirty="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Booking.com</a:t>
            </a:r>
            <a:endParaRPr sz="2600" b="0" i="0" u="none" strike="noStrike" cap="none" dirty="0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797" name="Google Shape;7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551" y="78537"/>
            <a:ext cx="3687010" cy="206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99;p5">
            <a:extLst>
              <a:ext uri="{FF2B5EF4-FFF2-40B4-BE49-F238E27FC236}">
                <a16:creationId xmlns:a16="http://schemas.microsoft.com/office/drawing/2014/main" id="{95B78AED-D148-5927-2A7A-16B67CA1F4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12" y="-445105"/>
            <a:ext cx="4131750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86;p5">
            <a:extLst>
              <a:ext uri="{FF2B5EF4-FFF2-40B4-BE49-F238E27FC236}">
                <a16:creationId xmlns:a16="http://schemas.microsoft.com/office/drawing/2014/main" id="{840CB644-D774-672E-93FA-54363CEDC6D2}"/>
              </a:ext>
            </a:extLst>
          </p:cNvPr>
          <p:cNvSpPr txBox="1">
            <a:spLocks/>
          </p:cNvSpPr>
          <p:nvPr/>
        </p:nvSpPr>
        <p:spPr>
          <a:xfrm>
            <a:off x="762009" y="3343957"/>
            <a:ext cx="3395248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lvl="0" algn="ctr">
              <a:buClr>
                <a:srgbClr val="273D40"/>
              </a:buClr>
              <a:buSzPts val="600"/>
            </a:pPr>
            <a:r>
              <a:rPr lang="en-US" sz="13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Weakness</a:t>
            </a:r>
            <a:b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279400">
              <a:buClr>
                <a:schemeClr val="lt1"/>
              </a:buClr>
              <a:buSzPts val="800"/>
              <a:buFont typeface="Open Sans"/>
              <a:buChar char="●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Too much information is displayed</a:t>
            </a:r>
          </a:p>
          <a:p>
            <a:pPr marL="457200" indent="-279400">
              <a:buClr>
                <a:schemeClr val="lt1"/>
              </a:buClr>
              <a:buSzPts val="800"/>
              <a:buFont typeface="Open Sans"/>
              <a:buChar char="●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 management page for booking</a:t>
            </a:r>
          </a:p>
          <a:p>
            <a:pPr marL="457200" indent="-279400">
              <a:buClr>
                <a:schemeClr val="lt1"/>
              </a:buClr>
              <a:buSzPts val="800"/>
              <a:buFont typeface="Open Sans"/>
              <a:buChar char="●"/>
            </a:pP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279400">
              <a:buClr>
                <a:schemeClr val="lt1"/>
              </a:buClr>
              <a:buSzPts val="800"/>
              <a:buFont typeface="Open Sans"/>
              <a:buChar char="●"/>
            </a:pP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279400">
              <a:buClr>
                <a:schemeClr val="lt1"/>
              </a:buClr>
              <a:buSzPts val="800"/>
              <a:buFont typeface="Open Sans"/>
              <a:buChar char="●"/>
            </a:pP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7800" lvl="0">
              <a:buSzPts val="800"/>
            </a:pPr>
            <a:b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Google Shape;786;p5">
            <a:extLst>
              <a:ext uri="{FF2B5EF4-FFF2-40B4-BE49-F238E27FC236}">
                <a16:creationId xmlns:a16="http://schemas.microsoft.com/office/drawing/2014/main" id="{949CA8AB-8571-8B51-1F11-2E162E95C1B6}"/>
              </a:ext>
            </a:extLst>
          </p:cNvPr>
          <p:cNvSpPr txBox="1">
            <a:spLocks/>
          </p:cNvSpPr>
          <p:nvPr/>
        </p:nvSpPr>
        <p:spPr>
          <a:xfrm>
            <a:off x="5068055" y="3464719"/>
            <a:ext cx="3395248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stoga"/>
              <a:buNone/>
              <a:defRPr sz="24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 lvl="0" algn="ctr">
              <a:buClr>
                <a:srgbClr val="273D40"/>
              </a:buClr>
              <a:buSzPts val="600"/>
            </a:pPr>
            <a:r>
              <a:rPr lang="en-US" sz="13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Weakness</a:t>
            </a:r>
            <a:b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279400">
              <a:buClr>
                <a:schemeClr val="lt1"/>
              </a:buClr>
              <a:buSzPts val="800"/>
              <a:buFont typeface="Open Sans"/>
              <a:buChar char="●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Too much information is displayed</a:t>
            </a:r>
          </a:p>
          <a:p>
            <a:pPr marL="457200" lvl="0" indent="-279400">
              <a:buClr>
                <a:schemeClr val="lt1"/>
              </a:buClr>
              <a:buSzPts val="800"/>
              <a:buFont typeface="Open Sans"/>
              <a:buChar char="●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user interface is quite simple</a:t>
            </a:r>
          </a:p>
          <a:p>
            <a:pPr marL="457200" lvl="0" indent="-279400">
              <a:buClr>
                <a:schemeClr val="lt1"/>
              </a:buClr>
              <a:buSzPts val="800"/>
              <a:buFont typeface="Open Sans"/>
              <a:buChar char="●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Interface is not friendly for user interaction</a:t>
            </a:r>
          </a:p>
          <a:p>
            <a:pPr marL="457200" lvl="0" indent="-279400">
              <a:buClr>
                <a:schemeClr val="lt1"/>
              </a:buClr>
              <a:buSzPts val="800"/>
              <a:buFont typeface="Open Sans"/>
              <a:buChar char="●"/>
            </a:pP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7800" lvl="0">
              <a:buSzPts val="800"/>
            </a:pPr>
            <a:b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9E167E-ADC6-535F-1B27-075C123C8084}"/>
              </a:ext>
            </a:extLst>
          </p:cNvPr>
          <p:cNvGrpSpPr/>
          <p:nvPr/>
        </p:nvGrpSpPr>
        <p:grpSpPr>
          <a:xfrm>
            <a:off x="5125611" y="-506529"/>
            <a:ext cx="4250355" cy="3971248"/>
            <a:chOff x="4893645" y="-422899"/>
            <a:chExt cx="4250355" cy="3971248"/>
          </a:xfrm>
        </p:grpSpPr>
        <p:pic>
          <p:nvPicPr>
            <p:cNvPr id="799" name="Google Shape;79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645" y="-422899"/>
              <a:ext cx="4250355" cy="3971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48505E-B95C-8B03-E455-A23D0B01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2838" y="208206"/>
              <a:ext cx="3837611" cy="206559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41133-1947-2A3F-681A-346FC20CE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31" y="198519"/>
            <a:ext cx="3721529" cy="1945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"/>
          <p:cNvSpPr txBox="1">
            <a:spLocks noGrp="1"/>
          </p:cNvSpPr>
          <p:nvPr>
            <p:ph type="title"/>
          </p:nvPr>
        </p:nvSpPr>
        <p:spPr>
          <a:xfrm>
            <a:off x="2757150" y="2486300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Requirements</a:t>
            </a:r>
            <a:endParaRPr dirty="0"/>
          </a:p>
        </p:txBody>
      </p:sp>
      <p:sp>
        <p:nvSpPr>
          <p:cNvPr id="770" name="Google Shape;770;p4"/>
          <p:cNvSpPr txBox="1">
            <a:spLocks noGrp="1"/>
          </p:cNvSpPr>
          <p:nvPr>
            <p:ph type="title" idx="2"/>
          </p:nvPr>
        </p:nvSpPr>
        <p:spPr>
          <a:xfrm>
            <a:off x="3291300" y="1102168"/>
            <a:ext cx="2561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dirty="0"/>
              <a:t>02</a:t>
            </a:r>
            <a:endParaRPr dirty="0"/>
          </a:p>
        </p:txBody>
      </p:sp>
      <p:grpSp>
        <p:nvGrpSpPr>
          <p:cNvPr id="771" name="Google Shape;771;p4"/>
          <p:cNvGrpSpPr/>
          <p:nvPr/>
        </p:nvGrpSpPr>
        <p:grpSpPr>
          <a:xfrm rot="1521179">
            <a:off x="6808540" y="1513229"/>
            <a:ext cx="696301" cy="1016200"/>
            <a:chOff x="8379850" y="2829898"/>
            <a:chExt cx="696291" cy="1016185"/>
          </a:xfrm>
        </p:grpSpPr>
        <p:sp>
          <p:nvSpPr>
            <p:cNvPr id="772" name="Google Shape;772;p4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1" name="Google Shape;78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7989" y="790132"/>
            <a:ext cx="3251200" cy="325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26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2B7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4"/>
          <p:cNvSpPr txBox="1">
            <a:spLocks noGrp="1"/>
          </p:cNvSpPr>
          <p:nvPr>
            <p:ph type="title"/>
          </p:nvPr>
        </p:nvSpPr>
        <p:spPr>
          <a:xfrm>
            <a:off x="711450" y="63222"/>
            <a:ext cx="77211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 dirty="0"/>
              <a:t>Functional Requirements</a:t>
            </a:r>
            <a:endParaRPr sz="2800" dirty="0"/>
          </a:p>
        </p:txBody>
      </p:sp>
      <p:sp>
        <p:nvSpPr>
          <p:cNvPr id="916" name="Google Shape;916;p14"/>
          <p:cNvSpPr txBox="1">
            <a:spLocks noGrp="1"/>
          </p:cNvSpPr>
          <p:nvPr>
            <p:ph type="body" idx="1"/>
          </p:nvPr>
        </p:nvSpPr>
        <p:spPr>
          <a:xfrm>
            <a:off x="488346" y="56200"/>
            <a:ext cx="6106047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br>
              <a:rPr lang="en-US" sz="1500" dirty="0"/>
            </a:br>
            <a:endParaRPr sz="1500" dirty="0"/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500" b="1" dirty="0"/>
              <a:t> </a:t>
            </a:r>
            <a:r>
              <a:rPr lang="en-US" sz="1200" b="1" dirty="0">
                <a:solidFill>
                  <a:schemeClr val="accent6"/>
                </a:solidFill>
              </a:rPr>
              <a:t>User Experience:</a:t>
            </a:r>
          </a:p>
          <a:p>
            <a:pPr lvl="1">
              <a:buChar char="●"/>
            </a:pPr>
            <a:r>
              <a:rPr lang="en-US" sz="1400" b="1" dirty="0"/>
              <a:t>Enhanced interfaces and search functionality.</a:t>
            </a:r>
          </a:p>
          <a:p>
            <a:pPr lvl="1">
              <a:buChar char="●"/>
            </a:pPr>
            <a:r>
              <a:rPr lang="en-US" sz="1400" b="1" dirty="0"/>
              <a:t>Advanced filtering options.</a:t>
            </a:r>
          </a:p>
          <a:p>
            <a:pPr lvl="1">
              <a:buChar char="●"/>
            </a:pPr>
            <a:r>
              <a:rPr lang="en-US" sz="1400" b="1" dirty="0"/>
              <a:t>High-quality visuals and descriptions.</a:t>
            </a: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200" b="1" dirty="0">
                <a:solidFill>
                  <a:schemeClr val="accent6"/>
                </a:solidFill>
              </a:rPr>
              <a:t>Features:</a:t>
            </a:r>
          </a:p>
          <a:p>
            <a:pPr lvl="1">
              <a:buChar char="●"/>
            </a:pPr>
            <a:r>
              <a:rPr lang="en-US" sz="1400" b="1" dirty="0"/>
              <a:t>Real-time availability and secure transactions.</a:t>
            </a:r>
          </a:p>
          <a:p>
            <a:pPr lvl="1">
              <a:buChar char="●"/>
            </a:pPr>
            <a:r>
              <a:rPr lang="en-US" sz="1400" b="1" dirty="0"/>
              <a:t>Extra services like travel packages and car rentals.</a:t>
            </a:r>
          </a:p>
          <a:p>
            <a:pPr lvl="1">
              <a:buChar char="●"/>
            </a:pPr>
            <a:r>
              <a:rPr lang="en-US" sz="1400" b="1" dirty="0"/>
              <a:t>Membership benefits.</a:t>
            </a: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200" b="1" dirty="0">
                <a:solidFill>
                  <a:schemeClr val="accent6"/>
                </a:solidFill>
              </a:rPr>
              <a:t>Mobile Accessibility:</a:t>
            </a:r>
          </a:p>
          <a:p>
            <a:pPr lvl="1">
              <a:buChar char="●"/>
            </a:pPr>
            <a:r>
              <a:rPr lang="en-US" sz="1400" b="1" dirty="0"/>
              <a:t>Focus on mobile users.</a:t>
            </a:r>
          </a:p>
          <a:p>
            <a:pPr lvl="1">
              <a:buChar char="●"/>
            </a:pPr>
            <a:r>
              <a:rPr lang="en-US" sz="1400" b="1" dirty="0"/>
              <a:t>Mobile apps or responsive websites.</a:t>
            </a:r>
          </a:p>
          <a:p>
            <a:pPr lvl="1">
              <a:buChar char="●"/>
            </a:pPr>
            <a:r>
              <a:rPr lang="en-US" sz="1400" b="1" dirty="0"/>
              <a:t>Location-based features and notifications.</a:t>
            </a: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200" b="1" dirty="0">
                <a:solidFill>
                  <a:schemeClr val="accent6"/>
                </a:solidFill>
              </a:rPr>
              <a:t>Customer Reviews and Ratings:</a:t>
            </a:r>
          </a:p>
          <a:p>
            <a:pPr lvl="1">
              <a:buChar char="●"/>
            </a:pPr>
            <a:r>
              <a:rPr lang="en-US" sz="1400" b="1" dirty="0"/>
              <a:t>Importance of user feedback.</a:t>
            </a:r>
          </a:p>
          <a:p>
            <a:pPr lvl="1">
              <a:buChar char="●"/>
            </a:pPr>
            <a:r>
              <a:rPr lang="en-US" sz="1400" b="1" dirty="0"/>
              <a:t>Aggregated reviews and ratings.</a:t>
            </a:r>
          </a:p>
          <a:p>
            <a:pPr lvl="1">
              <a:buChar char="●"/>
            </a:pPr>
            <a:r>
              <a:rPr lang="en-US" sz="1400" b="1" dirty="0"/>
              <a:t>Fostering industry transparency.</a:t>
            </a: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US" sz="1200" b="1" dirty="0">
                <a:solidFill>
                  <a:schemeClr val="accent6"/>
                </a:solidFill>
              </a:rPr>
              <a:t>Industry Trends:</a:t>
            </a:r>
          </a:p>
          <a:p>
            <a:pPr lvl="1">
              <a:buChar char="●"/>
            </a:pPr>
            <a:r>
              <a:rPr lang="en-US" sz="1400" b="1" dirty="0"/>
              <a:t>AI integration for personalization.</a:t>
            </a:r>
          </a:p>
          <a:p>
            <a:pPr lvl="1">
              <a:buChar char="●"/>
            </a:pPr>
            <a:r>
              <a:rPr lang="en-US" sz="1400" b="1" dirty="0"/>
              <a:t>Direct hotel-platform partnerships.</a:t>
            </a:r>
          </a:p>
          <a:p>
            <a:pPr lvl="1">
              <a:buChar char="●"/>
            </a:pPr>
            <a:r>
              <a:rPr lang="en-US" sz="1400" b="1" dirty="0"/>
              <a:t>Rise of eco-friendly accommodations.</a:t>
            </a:r>
            <a:endParaRPr lang="en-US" sz="1400" dirty="0"/>
          </a:p>
        </p:txBody>
      </p:sp>
      <p:pic>
        <p:nvPicPr>
          <p:cNvPr id="917" name="Google Shape;9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6252" y="165246"/>
            <a:ext cx="2560411" cy="210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1565" y="2380593"/>
            <a:ext cx="2245656" cy="2245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"/>
          <p:cNvSpPr txBox="1">
            <a:spLocks noGrp="1"/>
          </p:cNvSpPr>
          <p:nvPr>
            <p:ph type="title"/>
          </p:nvPr>
        </p:nvSpPr>
        <p:spPr>
          <a:xfrm>
            <a:off x="2799517" y="1564187"/>
            <a:ext cx="3629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System design</a:t>
            </a:r>
            <a:endParaRPr dirty="0"/>
          </a:p>
        </p:txBody>
      </p:sp>
      <p:sp>
        <p:nvSpPr>
          <p:cNvPr id="805" name="Google Shape;805;p6"/>
          <p:cNvSpPr txBox="1">
            <a:spLocks noGrp="1"/>
          </p:cNvSpPr>
          <p:nvPr>
            <p:ph type="title" idx="2"/>
          </p:nvPr>
        </p:nvSpPr>
        <p:spPr>
          <a:xfrm>
            <a:off x="3291300" y="310192"/>
            <a:ext cx="2561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dirty="0"/>
              <a:t>03</a:t>
            </a:r>
            <a:endParaRPr dirty="0"/>
          </a:p>
        </p:txBody>
      </p:sp>
      <p:grpSp>
        <p:nvGrpSpPr>
          <p:cNvPr id="806" name="Google Shape;806;p6"/>
          <p:cNvGrpSpPr/>
          <p:nvPr/>
        </p:nvGrpSpPr>
        <p:grpSpPr>
          <a:xfrm rot="1521179">
            <a:off x="6808540" y="1513229"/>
            <a:ext cx="696301" cy="1016200"/>
            <a:chOff x="8379850" y="2829898"/>
            <a:chExt cx="696291" cy="1016185"/>
          </a:xfrm>
        </p:grpSpPr>
        <p:sp>
          <p:nvSpPr>
            <p:cNvPr id="807" name="Google Shape;807;p6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6" name="Google Shape;8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1300" y="2948135"/>
            <a:ext cx="2408308" cy="2408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Agricultural Technician CV by Slidesgo">
  <a:themeElements>
    <a:clrScheme name="Simple Light">
      <a:dk1>
        <a:srgbClr val="212121"/>
      </a:dk1>
      <a:lt1>
        <a:srgbClr val="FFFCEC"/>
      </a:lt1>
      <a:dk2>
        <a:srgbClr val="C9D2B7"/>
      </a:dk2>
      <a:lt2>
        <a:srgbClr val="FFFFFF"/>
      </a:lt2>
      <a:accent1>
        <a:srgbClr val="647766"/>
      </a:accent1>
      <a:accent2>
        <a:srgbClr val="79917C"/>
      </a:accent2>
      <a:accent3>
        <a:srgbClr val="343F36"/>
      </a:accent3>
      <a:accent4>
        <a:srgbClr val="3F4941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835</Words>
  <Application>Microsoft Office PowerPoint</Application>
  <PresentationFormat>On-screen Show (16:9)</PresentationFormat>
  <Paragraphs>146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Calistoga</vt:lpstr>
      <vt:lpstr>Noto Sans Symbols</vt:lpstr>
      <vt:lpstr>Fira Sans Condensed Medium</vt:lpstr>
      <vt:lpstr>Arial</vt:lpstr>
      <vt:lpstr>Fira Sans Extra Condensed Medium</vt:lpstr>
      <vt:lpstr>Söhne</vt:lpstr>
      <vt:lpstr>Open Sans</vt:lpstr>
      <vt:lpstr>Courier New</vt:lpstr>
      <vt:lpstr>Voces</vt:lpstr>
      <vt:lpstr> Agricultural Technician CV by Slidesgo</vt:lpstr>
      <vt:lpstr>CAPSTONE PROJECT</vt:lpstr>
      <vt:lpstr>Đặng Ngọc Trường Giang 19110104</vt:lpstr>
      <vt:lpstr>03</vt:lpstr>
      <vt:lpstr>Introduction</vt:lpstr>
      <vt:lpstr>PowerPoint Presentation</vt:lpstr>
      <vt:lpstr>Similar  function : booking , rating, comment, Search</vt:lpstr>
      <vt:lpstr>Requirements</vt:lpstr>
      <vt:lpstr>Functional Requirements</vt:lpstr>
      <vt:lpstr>System design</vt:lpstr>
      <vt:lpstr>All function</vt:lpstr>
      <vt:lpstr>Homepage </vt:lpstr>
      <vt:lpstr>Hotel detail</vt:lpstr>
      <vt:lpstr>Payment page</vt:lpstr>
      <vt:lpstr>Implementation</vt:lpstr>
      <vt:lpstr>Tools</vt:lpstr>
      <vt:lpstr>Technologies</vt:lpstr>
      <vt:lpstr>Demo</vt:lpstr>
      <vt:lpstr>Booking process</vt:lpstr>
      <vt:lpstr>Payment process</vt:lpstr>
      <vt:lpstr>System management</vt:lpstr>
      <vt:lpstr>Conclusion</vt:lpstr>
      <vt:lpstr>Results</vt:lpstr>
      <vt:lpstr>Strength</vt:lpstr>
      <vt:lpstr>Future works</vt:lpstr>
      <vt:lpstr>References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Software Engineering</dc:title>
  <cp:lastModifiedBy>cuong huy</cp:lastModifiedBy>
  <cp:revision>9</cp:revision>
  <dcterms:modified xsi:type="dcterms:W3CDTF">2023-07-10T06:03:52Z</dcterms:modified>
</cp:coreProperties>
</file>